
<file path=[Content_Types].xml><?xml version="1.0" encoding="utf-8"?>
<Types xmlns="http://schemas.openxmlformats.org/package/2006/content-types">
  <Default Extension="glb" ContentType="model/gltf.binary"/>
  <Default Extension="jpeg" ContentType="image/jpe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modernComment_104_24833AD3.xml" ContentType="application/vnd.ms-powerpoint.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6"/>
  </p:notesMasterIdLst>
  <p:sldIdLst>
    <p:sldId id="256" r:id="rId5"/>
    <p:sldId id="257" r:id="rId6"/>
    <p:sldId id="258" r:id="rId7"/>
    <p:sldId id="259" r:id="rId8"/>
    <p:sldId id="260" r:id="rId9"/>
    <p:sldId id="261" r:id="rId10"/>
    <p:sldId id="262" r:id="rId11"/>
    <p:sldId id="263" r:id="rId12"/>
    <p:sldId id="264" r:id="rId13"/>
    <p:sldId id="266" r:id="rId14"/>
    <p:sldId id="265" r:id="rId15"/>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749205D-0C90-BF6F-2587-A8AAB3AC75C8}" name="Struijk, Silke" initials="SS" userId="S::sn.struijk@student.alfa-college.nl::bbf0eca7-7800-4717-bc25-9833b62129ff"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E072FD5-66A8-49ED-9427-B111321D0CF9}" v="18" dt="2021-12-15T19:52:54.663"/>
    <p1510:client id="{69704D3D-EB43-5F47-5667-FC2FD98257EC}" v="2" dt="2021-12-15T08:19:22.710"/>
    <p1510:client id="{81BF081D-5338-4AD8-9E3A-1A59284F1F5C}" v="4" dt="2021-12-15T11:56:07.295"/>
    <p1510:client id="{86D09FC8-7E48-4F17-88C7-F46F3B933775}" v="218" dt="2021-12-15T11:40:21.354"/>
    <p1510:client id="{8DE422A1-F5C7-4163-8FC4-6B927F300BAC}" v="1" dt="2021-12-15T11:34:17.627"/>
    <p1510:client id="{FD96C176-DBE9-4C71-B7BC-15979F5CB7EF}" v="871" dt="2021-12-15T17:47:58.0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60" d="100"/>
          <a:sy n="60" d="100"/>
        </p:scale>
        <p:origin x="1522" y="47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8/10/relationships/authors" Target="authors.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rik Veen" userId="02cd6650-4a82-4eb4-a785-8553fa9679ae" providerId="ADAL" clId="{2E072FD5-66A8-49ED-9427-B111321D0CF9}"/>
    <pc:docChg chg="modSld">
      <pc:chgData name="Erik Veen" userId="02cd6650-4a82-4eb4-a785-8553fa9679ae" providerId="ADAL" clId="{2E072FD5-66A8-49ED-9427-B111321D0CF9}" dt="2021-12-15T19:52:54.663" v="17"/>
      <pc:docMkLst>
        <pc:docMk/>
      </pc:docMkLst>
      <pc:sldChg chg="addSp delSp modSp modTransition modAnim">
        <pc:chgData name="Erik Veen" userId="02cd6650-4a82-4eb4-a785-8553fa9679ae" providerId="ADAL" clId="{2E072FD5-66A8-49ED-9427-B111321D0CF9}" dt="2021-12-15T19:37:16.977" v="2"/>
        <pc:sldMkLst>
          <pc:docMk/>
          <pc:sldMk cId="1741968355" sldId="257"/>
        </pc:sldMkLst>
        <pc:picChg chg="add del mod">
          <ac:chgData name="Erik Veen" userId="02cd6650-4a82-4eb4-a785-8553fa9679ae" providerId="ADAL" clId="{2E072FD5-66A8-49ED-9427-B111321D0CF9}" dt="2021-12-15T19:36:36.615" v="1"/>
          <ac:picMkLst>
            <pc:docMk/>
            <pc:sldMk cId="1741968355" sldId="257"/>
            <ac:picMk id="5" creationId="{35E6446E-441E-47B9-8618-E40FD095A073}"/>
          </ac:picMkLst>
        </pc:picChg>
        <pc:picChg chg="add mod">
          <ac:chgData name="Erik Veen" userId="02cd6650-4a82-4eb4-a785-8553fa9679ae" providerId="ADAL" clId="{2E072FD5-66A8-49ED-9427-B111321D0CF9}" dt="2021-12-15T19:37:16.977" v="2"/>
          <ac:picMkLst>
            <pc:docMk/>
            <pc:sldMk cId="1741968355" sldId="257"/>
            <ac:picMk id="6" creationId="{58E80C9B-FEA3-47AD-90C1-B4B29D6C2FFA}"/>
          </ac:picMkLst>
        </pc:picChg>
      </pc:sldChg>
      <pc:sldChg chg="addSp modSp">
        <pc:chgData name="Erik Veen" userId="02cd6650-4a82-4eb4-a785-8553fa9679ae" providerId="ADAL" clId="{2E072FD5-66A8-49ED-9427-B111321D0CF9}" dt="2021-12-15T19:39:56.844" v="3"/>
        <pc:sldMkLst>
          <pc:docMk/>
          <pc:sldMk cId="172309864" sldId="258"/>
        </pc:sldMkLst>
        <pc:picChg chg="add mod">
          <ac:chgData name="Erik Veen" userId="02cd6650-4a82-4eb4-a785-8553fa9679ae" providerId="ADAL" clId="{2E072FD5-66A8-49ED-9427-B111321D0CF9}" dt="2021-12-15T19:39:56.844" v="3"/>
          <ac:picMkLst>
            <pc:docMk/>
            <pc:sldMk cId="172309864" sldId="258"/>
            <ac:picMk id="5" creationId="{48E31530-87CB-4C84-952B-9F5C47D4A14C}"/>
          </ac:picMkLst>
        </pc:picChg>
      </pc:sldChg>
      <pc:sldChg chg="addSp modSp">
        <pc:chgData name="Erik Veen" userId="02cd6650-4a82-4eb4-a785-8553fa9679ae" providerId="ADAL" clId="{2E072FD5-66A8-49ED-9427-B111321D0CF9}" dt="2021-12-15T19:42:32.687" v="4"/>
        <pc:sldMkLst>
          <pc:docMk/>
          <pc:sldMk cId="892943227" sldId="259"/>
        </pc:sldMkLst>
        <pc:picChg chg="add mod">
          <ac:chgData name="Erik Veen" userId="02cd6650-4a82-4eb4-a785-8553fa9679ae" providerId="ADAL" clId="{2E072FD5-66A8-49ED-9427-B111321D0CF9}" dt="2021-12-15T19:42:32.687" v="4"/>
          <ac:picMkLst>
            <pc:docMk/>
            <pc:sldMk cId="892943227" sldId="259"/>
            <ac:picMk id="6" creationId="{AFC4734E-3A8E-4F6A-9374-94F689A6DBF5}"/>
          </ac:picMkLst>
        </pc:picChg>
      </pc:sldChg>
      <pc:sldChg chg="addSp delSp modSp modTransition modAnim">
        <pc:chgData name="Erik Veen" userId="02cd6650-4a82-4eb4-a785-8553fa9679ae" providerId="ADAL" clId="{2E072FD5-66A8-49ED-9427-B111321D0CF9}" dt="2021-12-15T19:44:47.374" v="9"/>
        <pc:sldMkLst>
          <pc:docMk/>
          <pc:sldMk cId="612580051" sldId="260"/>
        </pc:sldMkLst>
        <pc:picChg chg="add del mod">
          <ac:chgData name="Erik Veen" userId="02cd6650-4a82-4eb4-a785-8553fa9679ae" providerId="ADAL" clId="{2E072FD5-66A8-49ED-9427-B111321D0CF9}" dt="2021-12-15T19:42:59.166" v="6"/>
          <ac:picMkLst>
            <pc:docMk/>
            <pc:sldMk cId="612580051" sldId="260"/>
            <ac:picMk id="5" creationId="{95505C33-437D-4B9C-B5E3-F62EB5D122C4}"/>
          </ac:picMkLst>
        </pc:picChg>
        <pc:picChg chg="add del mod">
          <ac:chgData name="Erik Veen" userId="02cd6650-4a82-4eb4-a785-8553fa9679ae" providerId="ADAL" clId="{2E072FD5-66A8-49ED-9427-B111321D0CF9}" dt="2021-12-15T19:43:33.656" v="8"/>
          <ac:picMkLst>
            <pc:docMk/>
            <pc:sldMk cId="612580051" sldId="260"/>
            <ac:picMk id="7" creationId="{3CFBA551-7D6F-448C-ACEB-85290076E755}"/>
          </ac:picMkLst>
        </pc:picChg>
        <pc:picChg chg="add mod">
          <ac:chgData name="Erik Veen" userId="02cd6650-4a82-4eb4-a785-8553fa9679ae" providerId="ADAL" clId="{2E072FD5-66A8-49ED-9427-B111321D0CF9}" dt="2021-12-15T19:44:47.374" v="9"/>
          <ac:picMkLst>
            <pc:docMk/>
            <pc:sldMk cId="612580051" sldId="260"/>
            <ac:picMk id="9" creationId="{DB08B298-3AD3-4EC9-9AA1-61A6E5CF76A4}"/>
          </ac:picMkLst>
        </pc:picChg>
      </pc:sldChg>
      <pc:sldChg chg="addSp modSp">
        <pc:chgData name="Erik Veen" userId="02cd6650-4a82-4eb4-a785-8553fa9679ae" providerId="ADAL" clId="{2E072FD5-66A8-49ED-9427-B111321D0CF9}" dt="2021-12-15T19:45:27.350" v="10"/>
        <pc:sldMkLst>
          <pc:docMk/>
          <pc:sldMk cId="165194544" sldId="261"/>
        </pc:sldMkLst>
        <pc:picChg chg="add mod">
          <ac:chgData name="Erik Veen" userId="02cd6650-4a82-4eb4-a785-8553fa9679ae" providerId="ADAL" clId="{2E072FD5-66A8-49ED-9427-B111321D0CF9}" dt="2021-12-15T19:45:27.350" v="10"/>
          <ac:picMkLst>
            <pc:docMk/>
            <pc:sldMk cId="165194544" sldId="261"/>
            <ac:picMk id="2" creationId="{B419624B-DACA-4CDE-8A8A-ECC7FAE1B834}"/>
          </ac:picMkLst>
        </pc:picChg>
      </pc:sldChg>
      <pc:sldChg chg="addSp modSp">
        <pc:chgData name="Erik Veen" userId="02cd6650-4a82-4eb4-a785-8553fa9679ae" providerId="ADAL" clId="{2E072FD5-66A8-49ED-9427-B111321D0CF9}" dt="2021-12-15T19:46:20.260" v="11"/>
        <pc:sldMkLst>
          <pc:docMk/>
          <pc:sldMk cId="1774583742" sldId="262"/>
        </pc:sldMkLst>
        <pc:picChg chg="add mod">
          <ac:chgData name="Erik Veen" userId="02cd6650-4a82-4eb4-a785-8553fa9679ae" providerId="ADAL" clId="{2E072FD5-66A8-49ED-9427-B111321D0CF9}" dt="2021-12-15T19:46:20.260" v="11"/>
          <ac:picMkLst>
            <pc:docMk/>
            <pc:sldMk cId="1774583742" sldId="262"/>
            <ac:picMk id="3" creationId="{2025697C-E5E5-41A1-BAD7-5677D125F0DF}"/>
          </ac:picMkLst>
        </pc:picChg>
      </pc:sldChg>
      <pc:sldChg chg="addSp modSp">
        <pc:chgData name="Erik Veen" userId="02cd6650-4a82-4eb4-a785-8553fa9679ae" providerId="ADAL" clId="{2E072FD5-66A8-49ED-9427-B111321D0CF9}" dt="2021-12-15T19:47:13.111" v="12"/>
        <pc:sldMkLst>
          <pc:docMk/>
          <pc:sldMk cId="2504370245" sldId="263"/>
        </pc:sldMkLst>
        <pc:picChg chg="add mod">
          <ac:chgData name="Erik Veen" userId="02cd6650-4a82-4eb4-a785-8553fa9679ae" providerId="ADAL" clId="{2E072FD5-66A8-49ED-9427-B111321D0CF9}" dt="2021-12-15T19:47:13.111" v="12"/>
          <ac:picMkLst>
            <pc:docMk/>
            <pc:sldMk cId="2504370245" sldId="263"/>
            <ac:picMk id="4" creationId="{14294BA9-B284-4D4A-9B67-F9D4C9D8EA20}"/>
          </ac:picMkLst>
        </pc:picChg>
      </pc:sldChg>
      <pc:sldChg chg="addSp modSp">
        <pc:chgData name="Erik Veen" userId="02cd6650-4a82-4eb4-a785-8553fa9679ae" providerId="ADAL" clId="{2E072FD5-66A8-49ED-9427-B111321D0CF9}" dt="2021-12-15T19:48:43.581" v="13"/>
        <pc:sldMkLst>
          <pc:docMk/>
          <pc:sldMk cId="1515345926" sldId="264"/>
        </pc:sldMkLst>
        <pc:picChg chg="add mod">
          <ac:chgData name="Erik Veen" userId="02cd6650-4a82-4eb4-a785-8553fa9679ae" providerId="ADAL" clId="{2E072FD5-66A8-49ED-9427-B111321D0CF9}" dt="2021-12-15T19:48:43.581" v="13"/>
          <ac:picMkLst>
            <pc:docMk/>
            <pc:sldMk cId="1515345926" sldId="264"/>
            <ac:picMk id="3" creationId="{40F08525-F88B-43C7-A194-754E978D930D}"/>
          </ac:picMkLst>
        </pc:picChg>
      </pc:sldChg>
      <pc:sldChg chg="addSp delSp modSp modTransition modAnim">
        <pc:chgData name="Erik Veen" userId="02cd6650-4a82-4eb4-a785-8553fa9679ae" providerId="ADAL" clId="{2E072FD5-66A8-49ED-9427-B111321D0CF9}" dt="2021-12-15T19:52:54.663" v="17"/>
        <pc:sldMkLst>
          <pc:docMk/>
          <pc:sldMk cId="1239359588" sldId="265"/>
        </pc:sldMkLst>
        <pc:picChg chg="add del mod">
          <ac:chgData name="Erik Veen" userId="02cd6650-4a82-4eb4-a785-8553fa9679ae" providerId="ADAL" clId="{2E072FD5-66A8-49ED-9427-B111321D0CF9}" dt="2021-12-15T19:52:14.528" v="16"/>
          <ac:picMkLst>
            <pc:docMk/>
            <pc:sldMk cId="1239359588" sldId="265"/>
            <ac:picMk id="3" creationId="{A272A6D6-4392-4CAC-9D45-60F9E9FE9C87}"/>
          </ac:picMkLst>
        </pc:picChg>
        <pc:picChg chg="add mod">
          <ac:chgData name="Erik Veen" userId="02cd6650-4a82-4eb4-a785-8553fa9679ae" providerId="ADAL" clId="{2E072FD5-66A8-49ED-9427-B111321D0CF9}" dt="2021-12-15T19:52:54.663" v="17"/>
          <ac:picMkLst>
            <pc:docMk/>
            <pc:sldMk cId="1239359588" sldId="265"/>
            <ac:picMk id="5" creationId="{7ACC6D98-94C2-4AB5-A3DA-56D3AB7FD63B}"/>
          </ac:picMkLst>
        </pc:picChg>
      </pc:sldChg>
      <pc:sldChg chg="addSp modSp">
        <pc:chgData name="Erik Veen" userId="02cd6650-4a82-4eb4-a785-8553fa9679ae" providerId="ADAL" clId="{2E072FD5-66A8-49ED-9427-B111321D0CF9}" dt="2021-12-15T19:51:21.373" v="14"/>
        <pc:sldMkLst>
          <pc:docMk/>
          <pc:sldMk cId="82092489" sldId="266"/>
        </pc:sldMkLst>
        <pc:picChg chg="add mod">
          <ac:chgData name="Erik Veen" userId="02cd6650-4a82-4eb4-a785-8553fa9679ae" providerId="ADAL" clId="{2E072FD5-66A8-49ED-9427-B111321D0CF9}" dt="2021-12-15T19:51:21.373" v="14"/>
          <ac:picMkLst>
            <pc:docMk/>
            <pc:sldMk cId="82092489" sldId="266"/>
            <ac:picMk id="3" creationId="{0AE0226A-1B1D-49EA-B7F6-D255631DDE13}"/>
          </ac:picMkLst>
        </pc:picChg>
      </pc:sldChg>
    </pc:docChg>
  </pc:docChgLst>
  <pc:docChgLst>
    <pc:chgData name="Veen, Erik van der" userId="S::e.vanderveen04@student.alfa-college.nl::02cd6650-4a82-4eb4-a785-8553fa9679ae" providerId="AD" clId="Web-{69704D3D-EB43-5F47-5667-FC2FD98257EC}"/>
    <pc:docChg chg="modSld">
      <pc:chgData name="Veen, Erik van der" userId="S::e.vanderveen04@student.alfa-college.nl::02cd6650-4a82-4eb4-a785-8553fa9679ae" providerId="AD" clId="Web-{69704D3D-EB43-5F47-5667-FC2FD98257EC}" dt="2021-12-15T08:59:16.478" v="658"/>
      <pc:docMkLst>
        <pc:docMk/>
      </pc:docMkLst>
      <pc:sldChg chg="modNotes">
        <pc:chgData name="Veen, Erik van der" userId="S::e.vanderveen04@student.alfa-college.nl::02cd6650-4a82-4eb4-a785-8553fa9679ae" providerId="AD" clId="Web-{69704D3D-EB43-5F47-5667-FC2FD98257EC}" dt="2021-12-15T08:14:25.155" v="55"/>
        <pc:sldMkLst>
          <pc:docMk/>
          <pc:sldMk cId="731897573" sldId="256"/>
        </pc:sldMkLst>
      </pc:sldChg>
      <pc:sldChg chg="modNotes">
        <pc:chgData name="Veen, Erik van der" userId="S::e.vanderveen04@student.alfa-college.nl::02cd6650-4a82-4eb4-a785-8553fa9679ae" providerId="AD" clId="Web-{69704D3D-EB43-5F47-5667-FC2FD98257EC}" dt="2021-12-15T08:19:17.131" v="160"/>
        <pc:sldMkLst>
          <pc:docMk/>
          <pc:sldMk cId="1741968355" sldId="257"/>
        </pc:sldMkLst>
      </pc:sldChg>
      <pc:sldChg chg="delSp modNotes">
        <pc:chgData name="Veen, Erik van der" userId="S::e.vanderveen04@student.alfa-college.nl::02cd6650-4a82-4eb4-a785-8553fa9679ae" providerId="AD" clId="Web-{69704D3D-EB43-5F47-5667-FC2FD98257EC}" dt="2021-12-15T08:37:12.770" v="303"/>
        <pc:sldMkLst>
          <pc:docMk/>
          <pc:sldMk cId="172309864" sldId="258"/>
        </pc:sldMkLst>
        <pc:spChg chg="del">
          <ac:chgData name="Veen, Erik van der" userId="S::e.vanderveen04@student.alfa-college.nl::02cd6650-4a82-4eb4-a785-8553fa9679ae" providerId="AD" clId="Web-{69704D3D-EB43-5F47-5667-FC2FD98257EC}" dt="2021-12-15T08:19:22.710" v="161"/>
          <ac:spMkLst>
            <pc:docMk/>
            <pc:sldMk cId="172309864" sldId="258"/>
            <ac:spMk id="3" creationId="{DF508A5F-51DC-4B86-8D6E-80C4CF366E8F}"/>
          </ac:spMkLst>
        </pc:spChg>
      </pc:sldChg>
      <pc:sldChg chg="modNotes">
        <pc:chgData name="Veen, Erik van der" userId="S::e.vanderveen04@student.alfa-college.nl::02cd6650-4a82-4eb4-a785-8553fa9679ae" providerId="AD" clId="Web-{69704D3D-EB43-5F47-5667-FC2FD98257EC}" dt="2021-12-15T08:51:01.730" v="546"/>
        <pc:sldMkLst>
          <pc:docMk/>
          <pc:sldMk cId="892943227" sldId="259"/>
        </pc:sldMkLst>
      </pc:sldChg>
      <pc:sldChg chg="modNotes">
        <pc:chgData name="Veen, Erik van der" userId="S::e.vanderveen04@student.alfa-college.nl::02cd6650-4a82-4eb4-a785-8553fa9679ae" providerId="AD" clId="Web-{69704D3D-EB43-5F47-5667-FC2FD98257EC}" dt="2021-12-15T08:59:16.478" v="658"/>
        <pc:sldMkLst>
          <pc:docMk/>
          <pc:sldMk cId="612580051" sldId="260"/>
        </pc:sldMkLst>
      </pc:sldChg>
    </pc:docChg>
  </pc:docChgLst>
  <pc:docChgLst>
    <pc:chgData name="Su, Hanling" userId="S::h.su@student.alfa-college.nl::ec40fc8b-6ff0-4778-b9e4-a6c4c383b6eb" providerId="AD" clId="Web-{86D09FC8-7E48-4F17-88C7-F46F3B933775}"/>
    <pc:docChg chg="modSld">
      <pc:chgData name="Su, Hanling" userId="S::h.su@student.alfa-college.nl::ec40fc8b-6ff0-4778-b9e4-a6c4c383b6eb" providerId="AD" clId="Web-{86D09FC8-7E48-4F17-88C7-F46F3B933775}" dt="2021-12-15T11:41:26.230" v="386"/>
      <pc:docMkLst>
        <pc:docMk/>
      </pc:docMkLst>
      <pc:sldChg chg="modNotes">
        <pc:chgData name="Su, Hanling" userId="S::h.su@student.alfa-college.nl::ec40fc8b-6ff0-4778-b9e4-a6c4c383b6eb" providerId="AD" clId="Web-{86D09FC8-7E48-4F17-88C7-F46F3B933775}" dt="2021-12-15T11:41:26.230" v="386"/>
        <pc:sldMkLst>
          <pc:docMk/>
          <pc:sldMk cId="172309864" sldId="258"/>
        </pc:sldMkLst>
      </pc:sldChg>
    </pc:docChg>
  </pc:docChgLst>
  <pc:docChgLst>
    <pc:chgData name="Struijk, Silke" userId="S::sn.struijk@student.alfa-college.nl::bbf0eca7-7800-4717-bc25-9833b62129ff" providerId="AD" clId="Web-{81BF081D-5338-4AD8-9E3A-1A59284F1F5C}"/>
    <pc:docChg chg="mod">
      <pc:chgData name="Struijk, Silke" userId="S::sn.struijk@student.alfa-college.nl::bbf0eca7-7800-4717-bc25-9833b62129ff" providerId="AD" clId="Web-{81BF081D-5338-4AD8-9E3A-1A59284F1F5C}" dt="2021-12-15T11:56:07.295" v="3"/>
      <pc:docMkLst>
        <pc:docMk/>
      </pc:docMkLst>
      <pc:sldChg chg="addCm delCm">
        <pc:chgData name="Struijk, Silke" userId="S::sn.struijk@student.alfa-college.nl::bbf0eca7-7800-4717-bc25-9833b62129ff" providerId="AD" clId="Web-{81BF081D-5338-4AD8-9E3A-1A59284F1F5C}" dt="2021-12-15T11:55:52.233" v="2"/>
        <pc:sldMkLst>
          <pc:docMk/>
          <pc:sldMk cId="731897573" sldId="256"/>
        </pc:sldMkLst>
      </pc:sldChg>
      <pc:sldChg chg="addCm">
        <pc:chgData name="Struijk, Silke" userId="S::sn.struijk@student.alfa-college.nl::bbf0eca7-7800-4717-bc25-9833b62129ff" providerId="AD" clId="Web-{81BF081D-5338-4AD8-9E3A-1A59284F1F5C}" dt="2021-12-15T11:56:07.295" v="3"/>
        <pc:sldMkLst>
          <pc:docMk/>
          <pc:sldMk cId="612580051" sldId="260"/>
        </pc:sldMkLst>
      </pc:sldChg>
    </pc:docChg>
  </pc:docChgLst>
  <pc:docChgLst>
    <pc:chgData name="Elzinga, Sander" userId="S::ks.elzinga@student.alfa-college.nl::6e6b8f2d-c298-43dc-acb4-6ccd6ff5dd7c" providerId="AD" clId="Web-{8DE422A1-F5C7-4163-8FC4-6B927F300BAC}"/>
    <pc:docChg chg="modSld">
      <pc:chgData name="Elzinga, Sander" userId="S::ks.elzinga@student.alfa-college.nl::6e6b8f2d-c298-43dc-acb4-6ccd6ff5dd7c" providerId="AD" clId="Web-{8DE422A1-F5C7-4163-8FC4-6B927F300BAC}" dt="2021-12-15T11:48:06.820" v="470"/>
      <pc:docMkLst>
        <pc:docMk/>
      </pc:docMkLst>
      <pc:sldChg chg="modNotes">
        <pc:chgData name="Elzinga, Sander" userId="S::ks.elzinga@student.alfa-college.nl::6e6b8f2d-c298-43dc-acb4-6ccd6ff5dd7c" providerId="AD" clId="Web-{8DE422A1-F5C7-4163-8FC4-6B927F300BAC}" dt="2021-12-15T11:48:06.820" v="470"/>
        <pc:sldMkLst>
          <pc:docMk/>
          <pc:sldMk cId="1774583742" sldId="262"/>
        </pc:sldMkLst>
      </pc:sldChg>
    </pc:docChg>
  </pc:docChgLst>
  <pc:docChgLst>
    <pc:chgData name="Daanje, Kim" userId="922e97fb-7a00-4b27-99d4-d88feed36bbc" providerId="ADAL" clId="{FD96C176-DBE9-4C71-B7BC-15979F5CB7EF}"/>
    <pc:docChg chg="undo custSel modSld">
      <pc:chgData name="Daanje, Kim" userId="922e97fb-7a00-4b27-99d4-d88feed36bbc" providerId="ADAL" clId="{FD96C176-DBE9-4C71-B7BC-15979F5CB7EF}" dt="2021-12-15T18:16:45.549" v="2249" actId="20577"/>
      <pc:docMkLst>
        <pc:docMk/>
      </pc:docMkLst>
      <pc:sldChg chg="addSp delSp modSp mod modTransition modAnim">
        <pc:chgData name="Daanje, Kim" userId="922e97fb-7a00-4b27-99d4-d88feed36bbc" providerId="ADAL" clId="{FD96C176-DBE9-4C71-B7BC-15979F5CB7EF}" dt="2021-12-15T11:25:29.236" v="373"/>
        <pc:sldMkLst>
          <pc:docMk/>
          <pc:sldMk cId="731897573" sldId="256"/>
        </pc:sldMkLst>
        <pc:spChg chg="mod">
          <ac:chgData name="Daanje, Kim" userId="922e97fb-7a00-4b27-99d4-d88feed36bbc" providerId="ADAL" clId="{FD96C176-DBE9-4C71-B7BC-15979F5CB7EF}" dt="2021-12-15T09:14:15.305" v="19" actId="20577"/>
          <ac:spMkLst>
            <pc:docMk/>
            <pc:sldMk cId="731897573" sldId="256"/>
            <ac:spMk id="2" creationId="{6E7CCD2F-1A4D-4875-8A76-245BE53C1179}"/>
          </ac:spMkLst>
        </pc:spChg>
        <pc:picChg chg="add del mod">
          <ac:chgData name="Daanje, Kim" userId="922e97fb-7a00-4b27-99d4-d88feed36bbc" providerId="ADAL" clId="{FD96C176-DBE9-4C71-B7BC-15979F5CB7EF}" dt="2021-12-15T11:25:05.499" v="372"/>
          <ac:picMkLst>
            <pc:docMk/>
            <pc:sldMk cId="731897573" sldId="256"/>
            <ac:picMk id="5" creationId="{33F4F529-F3B3-42D3-91A3-AEF1B214B3FB}"/>
          </ac:picMkLst>
        </pc:picChg>
        <pc:picChg chg="add mod">
          <ac:chgData name="Daanje, Kim" userId="922e97fb-7a00-4b27-99d4-d88feed36bbc" providerId="ADAL" clId="{FD96C176-DBE9-4C71-B7BC-15979F5CB7EF}" dt="2021-12-15T11:25:29.236" v="373"/>
          <ac:picMkLst>
            <pc:docMk/>
            <pc:sldMk cId="731897573" sldId="256"/>
            <ac:picMk id="6" creationId="{151DFD7B-2D96-451D-8940-2539749097DD}"/>
          </ac:picMkLst>
        </pc:picChg>
      </pc:sldChg>
      <pc:sldChg chg="modSp mod">
        <pc:chgData name="Daanje, Kim" userId="922e97fb-7a00-4b27-99d4-d88feed36bbc" providerId="ADAL" clId="{FD96C176-DBE9-4C71-B7BC-15979F5CB7EF}" dt="2021-12-15T09:14:45.923" v="55" actId="14100"/>
        <pc:sldMkLst>
          <pc:docMk/>
          <pc:sldMk cId="1741968355" sldId="257"/>
        </pc:sldMkLst>
        <pc:spChg chg="mod">
          <ac:chgData name="Daanje, Kim" userId="922e97fb-7a00-4b27-99d4-d88feed36bbc" providerId="ADAL" clId="{FD96C176-DBE9-4C71-B7BC-15979F5CB7EF}" dt="2021-12-15T09:14:45.923" v="55" actId="14100"/>
          <ac:spMkLst>
            <pc:docMk/>
            <pc:sldMk cId="1741968355" sldId="257"/>
            <ac:spMk id="3" creationId="{5C3DB9EB-214E-4920-971E-471B41FA80AC}"/>
          </ac:spMkLst>
        </pc:spChg>
      </pc:sldChg>
      <pc:sldChg chg="addSp modSp mod modNotesTx">
        <pc:chgData name="Daanje, Kim" userId="922e97fb-7a00-4b27-99d4-d88feed36bbc" providerId="ADAL" clId="{FD96C176-DBE9-4C71-B7BC-15979F5CB7EF}" dt="2021-12-15T17:50:50.231" v="1332" actId="20577"/>
        <pc:sldMkLst>
          <pc:docMk/>
          <pc:sldMk cId="172309864" sldId="258"/>
        </pc:sldMkLst>
        <pc:spChg chg="add mod">
          <ac:chgData name="Daanje, Kim" userId="922e97fb-7a00-4b27-99d4-d88feed36bbc" providerId="ADAL" clId="{FD96C176-DBE9-4C71-B7BC-15979F5CB7EF}" dt="2021-12-15T17:50:50.231" v="1332" actId="20577"/>
          <ac:spMkLst>
            <pc:docMk/>
            <pc:sldMk cId="172309864" sldId="258"/>
            <ac:spMk id="3" creationId="{A435C597-6649-46BF-8E5F-DF3E00D3F298}"/>
          </ac:spMkLst>
        </pc:spChg>
      </pc:sldChg>
      <pc:sldChg chg="addSp modSp mod">
        <pc:chgData name="Daanje, Kim" userId="922e97fb-7a00-4b27-99d4-d88feed36bbc" providerId="ADAL" clId="{FD96C176-DBE9-4C71-B7BC-15979F5CB7EF}" dt="2021-12-15T11:12:07.608" v="370" actId="1076"/>
        <pc:sldMkLst>
          <pc:docMk/>
          <pc:sldMk cId="892943227" sldId="259"/>
        </pc:sldMkLst>
        <pc:spChg chg="mod">
          <ac:chgData name="Daanje, Kim" userId="922e97fb-7a00-4b27-99d4-d88feed36bbc" providerId="ADAL" clId="{FD96C176-DBE9-4C71-B7BC-15979F5CB7EF}" dt="2021-12-15T09:15:09.040" v="91" actId="27636"/>
          <ac:spMkLst>
            <pc:docMk/>
            <pc:sldMk cId="892943227" sldId="259"/>
            <ac:spMk id="2" creationId="{B6D8C6B0-F941-4042-B4FF-54CC184C3A60}"/>
          </ac:spMkLst>
        </pc:spChg>
        <pc:spChg chg="add mod">
          <ac:chgData name="Daanje, Kim" userId="922e97fb-7a00-4b27-99d4-d88feed36bbc" providerId="ADAL" clId="{FD96C176-DBE9-4C71-B7BC-15979F5CB7EF}" dt="2021-12-15T09:17:54.266" v="127" actId="1076"/>
          <ac:spMkLst>
            <pc:docMk/>
            <pc:sldMk cId="892943227" sldId="259"/>
            <ac:spMk id="3" creationId="{95648C12-34C9-44BB-8EDC-74494657CB13}"/>
          </ac:spMkLst>
        </pc:spChg>
        <pc:spChg chg="add mod">
          <ac:chgData name="Daanje, Kim" userId="922e97fb-7a00-4b27-99d4-d88feed36bbc" providerId="ADAL" clId="{FD96C176-DBE9-4C71-B7BC-15979F5CB7EF}" dt="2021-12-15T11:12:07.608" v="370" actId="1076"/>
          <ac:spMkLst>
            <pc:docMk/>
            <pc:sldMk cId="892943227" sldId="259"/>
            <ac:spMk id="5" creationId="{314B60FC-3DB1-474E-92BF-58845180C7A0}"/>
          </ac:spMkLst>
        </pc:spChg>
      </pc:sldChg>
      <pc:sldChg chg="modSp mod">
        <pc:chgData name="Daanje, Kim" userId="922e97fb-7a00-4b27-99d4-d88feed36bbc" providerId="ADAL" clId="{FD96C176-DBE9-4C71-B7BC-15979F5CB7EF}" dt="2021-12-15T09:15:23.926" v="92" actId="1076"/>
        <pc:sldMkLst>
          <pc:docMk/>
          <pc:sldMk cId="612580051" sldId="260"/>
        </pc:sldMkLst>
        <pc:spChg chg="mod">
          <ac:chgData name="Daanje, Kim" userId="922e97fb-7a00-4b27-99d4-d88feed36bbc" providerId="ADAL" clId="{FD96C176-DBE9-4C71-B7BC-15979F5CB7EF}" dt="2021-12-15T09:15:23.926" v="92" actId="1076"/>
          <ac:spMkLst>
            <pc:docMk/>
            <pc:sldMk cId="612580051" sldId="260"/>
            <ac:spMk id="2" creationId="{D095EBC5-DA95-447A-A860-97F49901DF6E}"/>
          </ac:spMkLst>
        </pc:spChg>
      </pc:sldChg>
      <pc:sldChg chg="addSp modSp mod modNotesTx">
        <pc:chgData name="Daanje, Kim" userId="922e97fb-7a00-4b27-99d4-d88feed36bbc" providerId="ADAL" clId="{FD96C176-DBE9-4C71-B7BC-15979F5CB7EF}" dt="2021-12-15T11:45:22.738" v="616" actId="20577"/>
        <pc:sldMkLst>
          <pc:docMk/>
          <pc:sldMk cId="2504370245" sldId="263"/>
        </pc:sldMkLst>
        <pc:spChg chg="add mod">
          <ac:chgData name="Daanje, Kim" userId="922e97fb-7a00-4b27-99d4-d88feed36bbc" providerId="ADAL" clId="{FD96C176-DBE9-4C71-B7BC-15979F5CB7EF}" dt="2021-12-15T09:19:07.479" v="155" actId="1076"/>
          <ac:spMkLst>
            <pc:docMk/>
            <pc:sldMk cId="2504370245" sldId="263"/>
            <ac:spMk id="3" creationId="{4B1E3B5F-53C6-40B5-BAD6-1DE7C50DCA7F}"/>
          </ac:spMkLst>
        </pc:spChg>
      </pc:sldChg>
      <pc:sldChg chg="modNotesTx">
        <pc:chgData name="Daanje, Kim" userId="922e97fb-7a00-4b27-99d4-d88feed36bbc" providerId="ADAL" clId="{FD96C176-DBE9-4C71-B7BC-15979F5CB7EF}" dt="2021-12-15T12:02:59.861" v="1192" actId="20577"/>
        <pc:sldMkLst>
          <pc:docMk/>
          <pc:sldMk cId="1515345926" sldId="264"/>
        </pc:sldMkLst>
      </pc:sldChg>
      <pc:sldChg chg="modNotesTx">
        <pc:chgData name="Daanje, Kim" userId="922e97fb-7a00-4b27-99d4-d88feed36bbc" providerId="ADAL" clId="{FD96C176-DBE9-4C71-B7BC-15979F5CB7EF}" dt="2021-12-15T18:11:35.883" v="2203" actId="20577"/>
        <pc:sldMkLst>
          <pc:docMk/>
          <pc:sldMk cId="1239359588" sldId="265"/>
        </pc:sldMkLst>
      </pc:sldChg>
      <pc:sldChg chg="addSp delSp modSp mod modNotesTx">
        <pc:chgData name="Daanje, Kim" userId="922e97fb-7a00-4b27-99d4-d88feed36bbc" providerId="ADAL" clId="{FD96C176-DBE9-4C71-B7BC-15979F5CB7EF}" dt="2021-12-15T18:16:45.549" v="2249" actId="20577"/>
        <pc:sldMkLst>
          <pc:docMk/>
          <pc:sldMk cId="82092489" sldId="266"/>
        </pc:sldMkLst>
        <pc:picChg chg="mod ord">
          <ac:chgData name="Daanje, Kim" userId="922e97fb-7a00-4b27-99d4-d88feed36bbc" providerId="ADAL" clId="{FD96C176-DBE9-4C71-B7BC-15979F5CB7EF}" dt="2021-12-15T10:41:29.829" v="368" actId="1076"/>
          <ac:picMkLst>
            <pc:docMk/>
            <pc:sldMk cId="82092489" sldId="266"/>
            <ac:picMk id="5" creationId="{0A67873E-A0B8-4997-B950-CCA1B4ADDF4F}"/>
          </ac:picMkLst>
        </pc:picChg>
        <pc:picChg chg="del mod">
          <ac:chgData name="Daanje, Kim" userId="922e97fb-7a00-4b27-99d4-d88feed36bbc" providerId="ADAL" clId="{FD96C176-DBE9-4C71-B7BC-15979F5CB7EF}" dt="2021-12-15T10:38:40.860" v="346" actId="21"/>
          <ac:picMkLst>
            <pc:docMk/>
            <pc:sldMk cId="82092489" sldId="266"/>
            <ac:picMk id="7" creationId="{DF168BD3-3B1F-4C2B-A5FD-E125C29C669A}"/>
          </ac:picMkLst>
        </pc:picChg>
        <pc:picChg chg="add mod ord">
          <ac:chgData name="Daanje, Kim" userId="922e97fb-7a00-4b27-99d4-d88feed36bbc" providerId="ADAL" clId="{FD96C176-DBE9-4C71-B7BC-15979F5CB7EF}" dt="2021-12-15T10:41:27.965" v="367" actId="1076"/>
          <ac:picMkLst>
            <pc:docMk/>
            <pc:sldMk cId="82092489" sldId="266"/>
            <ac:picMk id="20" creationId="{AFA76A32-13AB-4DEC-8406-E04A73E9C1B8}"/>
          </ac:picMkLst>
        </pc:picChg>
        <pc:picChg chg="mod">
          <ac:chgData name="Daanje, Kim" userId="922e97fb-7a00-4b27-99d4-d88feed36bbc" providerId="ADAL" clId="{FD96C176-DBE9-4C71-B7BC-15979F5CB7EF}" dt="2021-12-15T10:40:27.005" v="366" actId="1076"/>
          <ac:picMkLst>
            <pc:docMk/>
            <pc:sldMk cId="82092489" sldId="266"/>
            <ac:picMk id="1026" creationId="{2245BAC7-1FD6-425B-9D76-94F0FFF5BADE}"/>
          </ac:picMkLst>
        </pc:picChg>
      </pc:sldChg>
    </pc:docChg>
  </pc:docChgLst>
</pc:chgInfo>
</file>

<file path=ppt/comments/modernComment_104_24833AD3.xml><?xml version="1.0" encoding="utf-8"?>
<p188:cmLst xmlns:a="http://schemas.openxmlformats.org/drawingml/2006/main" xmlns:r="http://schemas.openxmlformats.org/officeDocument/2006/relationships" xmlns:p188="http://schemas.microsoft.com/office/powerpoint/2018/8/main">
  <p188:cm id="{61623C68-80EC-473D-A314-3B5EA7ACB435}" authorId="{6749205D-0C90-BF6F-2587-A8AAB3AC75C8}" created="2021-12-15T11:56:07.295">
    <pc:sldMkLst xmlns:pc="http://schemas.microsoft.com/office/powerpoint/2013/main/command">
      <pc:docMk/>
      <pc:sldMk cId="612580051" sldId="260"/>
    </pc:sldMkLst>
    <p188:txBody>
      <a:bodyPr/>
      <a:lstStyle/>
      <a:p>
        <a:r>
          <a:rPr lang="nl-NL"/>
          <a:t>Tekst masterclass en innoles
We hebben de afgelopen periode ook een aantal masterclasses en innolessen gehad van onder andere daan roosegaarde en ermie van oers. We hebben van deze masterclasses veel geleerd wat we gebruikt hebben om tot het product te komen wat we nu hebben. Wat ons vooral is bijgestaan van de masterclass daan is het enthousiasme waarmee hij de dingen vertelde en wat voor technieken hij voor zijn projecten heeft gebruikt en dat hij daarbij niet alleen aan de mooiheid dacht maar ook aan de natuur en de mensen er omheen. 
We hebben ook een masterclass van ermie van oers gehad wat ons daar het meeste van bij is gebleven is dat je zelf uit de kleinste dingen best veel energie kunt halen om ervoor te zorgen dat je geen vervuilende producten hoeft te gebruiken om je energie te krijgen.
 Bij de innolessen hebben we geleerd om op andere manieren te denken om in oplossingen te denken in plaats van problemen en hoe we ervoor moesten zorgen dat we niet te veel en te groot gingen denken om het makkelijker te maken om tot een goed product te komen. Dus wij hebben van de masterclasses en innolessen veel geleerd en veel meegenomen wat wij hebben gebruikt om tot het product te komen wat wij nu hebben.</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5B302A-7535-4A59-BA6C-89194AD6811E}" type="datetimeFigureOut">
              <a:rPr lang="nl-NL" smtClean="0"/>
              <a:t>15-12-2021</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879E40-869B-4DE9-9FB9-B274577F28B8}" type="slidenum">
              <a:rPr lang="nl-NL" smtClean="0"/>
              <a:t>‹nr.›</a:t>
            </a:fld>
            <a:endParaRPr lang="nl-NL"/>
          </a:p>
        </p:txBody>
      </p:sp>
    </p:spTree>
    <p:extLst>
      <p:ext uri="{BB962C8B-B14F-4D97-AF65-F5344CB8AC3E}">
        <p14:creationId xmlns:p14="http://schemas.microsoft.com/office/powerpoint/2010/main" val="24801558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Alfa Lux Arbor = Alfa van alfa-college + De Latijnse vertaling voor licht boom</a:t>
            </a:r>
          </a:p>
          <a:p>
            <a:endParaRPr lang="nl-NL">
              <a:cs typeface="Calibri"/>
            </a:endParaRPr>
          </a:p>
          <a:p>
            <a:r>
              <a:rPr lang="nl-NL">
                <a:cs typeface="Calibri"/>
              </a:rPr>
              <a:t>Hallo, wij zijn het team van het Alfa college te Groningen. Bestaande uit Kim, Sander, </a:t>
            </a:r>
            <a:r>
              <a:rPr lang="nl-NL" err="1">
                <a:cs typeface="Calibri"/>
              </a:rPr>
              <a:t>Hanling</a:t>
            </a:r>
            <a:r>
              <a:rPr lang="nl-NL">
                <a:cs typeface="Calibri"/>
              </a:rPr>
              <a:t>, Iris, Silke en Erik.</a:t>
            </a:r>
          </a:p>
        </p:txBody>
      </p:sp>
      <p:sp>
        <p:nvSpPr>
          <p:cNvPr id="4" name="Tijdelijke aanduiding voor dianummer 3"/>
          <p:cNvSpPr>
            <a:spLocks noGrp="1"/>
          </p:cNvSpPr>
          <p:nvPr>
            <p:ph type="sldNum" sz="quarter" idx="5"/>
          </p:nvPr>
        </p:nvSpPr>
        <p:spPr/>
        <p:txBody>
          <a:bodyPr/>
          <a:lstStyle/>
          <a:p>
            <a:fld id="{AE879E40-869B-4DE9-9FB9-B274577F28B8}" type="slidenum">
              <a:rPr lang="nl-NL" smtClean="0"/>
              <a:t>1</a:t>
            </a:fld>
            <a:endParaRPr lang="nl-NL"/>
          </a:p>
        </p:txBody>
      </p:sp>
    </p:spTree>
    <p:extLst>
      <p:ext uri="{BB962C8B-B14F-4D97-AF65-F5344CB8AC3E}">
        <p14:creationId xmlns:p14="http://schemas.microsoft.com/office/powerpoint/2010/main" val="2519766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En hier is hij dan, een voorproefje van het ontwerp!</a:t>
            </a:r>
          </a:p>
        </p:txBody>
      </p:sp>
      <p:sp>
        <p:nvSpPr>
          <p:cNvPr id="4" name="Tijdelijke aanduiding voor dianummer 3"/>
          <p:cNvSpPr>
            <a:spLocks noGrp="1"/>
          </p:cNvSpPr>
          <p:nvPr>
            <p:ph type="sldNum" sz="quarter" idx="5"/>
          </p:nvPr>
        </p:nvSpPr>
        <p:spPr/>
        <p:txBody>
          <a:bodyPr/>
          <a:lstStyle/>
          <a:p>
            <a:fld id="{AE879E40-869B-4DE9-9FB9-B274577F28B8}" type="slidenum">
              <a:rPr lang="nl-NL" smtClean="0"/>
              <a:t>11</a:t>
            </a:fld>
            <a:endParaRPr lang="nl-NL"/>
          </a:p>
        </p:txBody>
      </p:sp>
    </p:spTree>
    <p:extLst>
      <p:ext uri="{BB962C8B-B14F-4D97-AF65-F5344CB8AC3E}">
        <p14:creationId xmlns:p14="http://schemas.microsoft.com/office/powerpoint/2010/main" val="31480551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err="1">
                <a:cs typeface="Calibri"/>
              </a:rPr>
              <a:t>Aan</a:t>
            </a:r>
            <a:r>
              <a:rPr lang="en-US" dirty="0">
                <a:cs typeface="Calibri"/>
              </a:rPr>
              <a:t> de hand van </a:t>
            </a:r>
            <a:r>
              <a:rPr lang="en-US" dirty="0" err="1">
                <a:cs typeface="Calibri"/>
              </a:rPr>
              <a:t>deze</a:t>
            </a:r>
            <a:r>
              <a:rPr lang="en-US" dirty="0">
                <a:cs typeface="Calibri"/>
              </a:rPr>
              <a:t> </a:t>
            </a:r>
            <a:r>
              <a:rPr lang="en-US" dirty="0" err="1">
                <a:cs typeface="Calibri"/>
              </a:rPr>
              <a:t>presentatie</a:t>
            </a:r>
            <a:r>
              <a:rPr lang="en-US" dirty="0">
                <a:cs typeface="Calibri"/>
              </a:rPr>
              <a:t> </a:t>
            </a:r>
            <a:r>
              <a:rPr lang="en-US" dirty="0" err="1">
                <a:cs typeface="Calibri"/>
              </a:rPr>
              <a:t>hopen</a:t>
            </a:r>
            <a:r>
              <a:rPr lang="en-US" dirty="0">
                <a:cs typeface="Calibri"/>
              </a:rPr>
              <a:t> we </a:t>
            </a:r>
            <a:r>
              <a:rPr lang="en-US" dirty="0" err="1">
                <a:cs typeface="Calibri"/>
              </a:rPr>
              <a:t>jullie</a:t>
            </a:r>
            <a:r>
              <a:rPr lang="en-US" dirty="0">
                <a:cs typeface="Calibri"/>
              </a:rPr>
              <a:t> </a:t>
            </a:r>
            <a:r>
              <a:rPr lang="en-US" dirty="0" err="1">
                <a:cs typeface="Calibri"/>
              </a:rPr>
              <a:t>voldoende</a:t>
            </a:r>
            <a:r>
              <a:rPr lang="en-US" dirty="0">
                <a:cs typeface="Calibri"/>
              </a:rPr>
              <a:t> </a:t>
            </a:r>
            <a:r>
              <a:rPr lang="en-US" dirty="0" err="1">
                <a:cs typeface="Calibri"/>
              </a:rPr>
              <a:t>te</a:t>
            </a:r>
            <a:r>
              <a:rPr lang="en-US" dirty="0">
                <a:cs typeface="Calibri"/>
              </a:rPr>
              <a:t> </a:t>
            </a:r>
            <a:r>
              <a:rPr lang="en-US" dirty="0" err="1">
                <a:cs typeface="Calibri"/>
              </a:rPr>
              <a:t>kunnen</a:t>
            </a:r>
            <a:r>
              <a:rPr lang="en-US" dirty="0">
                <a:cs typeface="Calibri"/>
              </a:rPr>
              <a:t> </a:t>
            </a:r>
            <a:r>
              <a:rPr lang="en-US" dirty="0" err="1">
                <a:cs typeface="Calibri"/>
              </a:rPr>
              <a:t>informeren</a:t>
            </a:r>
            <a:r>
              <a:rPr lang="en-US" dirty="0">
                <a:cs typeface="Calibri"/>
              </a:rPr>
              <a:t> over </a:t>
            </a:r>
            <a:r>
              <a:rPr lang="en-US" dirty="0" err="1">
                <a:cs typeface="Calibri"/>
              </a:rPr>
              <a:t>ons</a:t>
            </a:r>
            <a:r>
              <a:rPr lang="en-US" dirty="0">
                <a:cs typeface="Calibri"/>
              </a:rPr>
              <a:t> idee </a:t>
            </a:r>
            <a:r>
              <a:rPr lang="en-US" dirty="0" err="1">
                <a:cs typeface="Calibri"/>
              </a:rPr>
              <a:t>voor</a:t>
            </a:r>
            <a:r>
              <a:rPr lang="en-US" dirty="0">
                <a:cs typeface="Calibri"/>
              </a:rPr>
              <a:t> de light challenge. </a:t>
            </a:r>
            <a:r>
              <a:rPr lang="en-US" dirty="0" err="1">
                <a:cs typeface="Calibri"/>
              </a:rPr>
              <a:t>Dit</a:t>
            </a:r>
            <a:r>
              <a:rPr lang="en-US" dirty="0">
                <a:cs typeface="Calibri"/>
              </a:rPr>
              <a:t> </a:t>
            </a:r>
            <a:r>
              <a:rPr lang="en-US" dirty="0" err="1">
                <a:cs typeface="Calibri"/>
              </a:rPr>
              <a:t>doen</a:t>
            </a:r>
            <a:r>
              <a:rPr lang="en-US" dirty="0">
                <a:cs typeface="Calibri"/>
              </a:rPr>
              <a:t> we door de </a:t>
            </a:r>
            <a:r>
              <a:rPr lang="en-US" dirty="0" err="1">
                <a:cs typeface="Calibri"/>
              </a:rPr>
              <a:t>hierboven</a:t>
            </a:r>
            <a:r>
              <a:rPr lang="en-US" dirty="0">
                <a:cs typeface="Calibri"/>
              </a:rPr>
              <a:t> </a:t>
            </a:r>
            <a:r>
              <a:rPr lang="en-US" dirty="0" err="1">
                <a:cs typeface="Calibri"/>
              </a:rPr>
              <a:t>genoemde</a:t>
            </a:r>
            <a:r>
              <a:rPr lang="en-US" dirty="0">
                <a:cs typeface="Calibri"/>
              </a:rPr>
              <a:t> </a:t>
            </a:r>
            <a:r>
              <a:rPr lang="en-US" dirty="0" err="1">
                <a:cs typeface="Calibri"/>
              </a:rPr>
              <a:t>onderwerpen</a:t>
            </a:r>
            <a:r>
              <a:rPr lang="en-US" dirty="0">
                <a:cs typeface="Calibri"/>
              </a:rPr>
              <a:t> </a:t>
            </a:r>
            <a:r>
              <a:rPr lang="en-US" dirty="0" err="1">
                <a:cs typeface="Calibri"/>
              </a:rPr>
              <a:t>stapsgewijs</a:t>
            </a:r>
            <a:r>
              <a:rPr lang="en-US" dirty="0">
                <a:cs typeface="Calibri"/>
              </a:rPr>
              <a:t> </a:t>
            </a:r>
            <a:r>
              <a:rPr lang="en-US" dirty="0" err="1">
                <a:cs typeface="Calibri"/>
              </a:rPr>
              <a:t>te</a:t>
            </a:r>
            <a:r>
              <a:rPr lang="en-US" dirty="0">
                <a:cs typeface="Calibri"/>
              </a:rPr>
              <a:t> </a:t>
            </a:r>
            <a:r>
              <a:rPr lang="en-US" dirty="0" err="1">
                <a:cs typeface="Calibri"/>
              </a:rPr>
              <a:t>doorlopen</a:t>
            </a:r>
            <a:r>
              <a:rPr lang="en-US" dirty="0">
                <a:cs typeface="Calibri"/>
              </a:rPr>
              <a:t>.</a:t>
            </a:r>
          </a:p>
        </p:txBody>
      </p:sp>
      <p:sp>
        <p:nvSpPr>
          <p:cNvPr id="4" name="Tijdelijke aanduiding voor dianummer 3"/>
          <p:cNvSpPr>
            <a:spLocks noGrp="1"/>
          </p:cNvSpPr>
          <p:nvPr>
            <p:ph type="sldNum" sz="quarter" idx="5"/>
          </p:nvPr>
        </p:nvSpPr>
        <p:spPr/>
        <p:txBody>
          <a:bodyPr/>
          <a:lstStyle/>
          <a:p>
            <a:fld id="{AE879E40-869B-4DE9-9FB9-B274577F28B8}" type="slidenum">
              <a:rPr lang="nl-NL" smtClean="0"/>
              <a:t>2</a:t>
            </a:fld>
            <a:endParaRPr lang="nl-NL"/>
          </a:p>
        </p:txBody>
      </p:sp>
    </p:spTree>
    <p:extLst>
      <p:ext uri="{BB962C8B-B14F-4D97-AF65-F5344CB8AC3E}">
        <p14:creationId xmlns:p14="http://schemas.microsoft.com/office/powerpoint/2010/main" val="30155301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cs typeface="Calibri"/>
              </a:rPr>
              <a:t>Om volgens de werkwijze van onze opleiding te werk te gaan, hebben we een hulpvraag geformuleerd bij het thema ''light in nature'' van de licht </a:t>
            </a:r>
            <a:r>
              <a:rPr lang="nl-NL" err="1">
                <a:cs typeface="Calibri"/>
              </a:rPr>
              <a:t>challenge</a:t>
            </a:r>
            <a:r>
              <a:rPr lang="nl-NL">
                <a:cs typeface="Calibri"/>
              </a:rPr>
              <a:t>. Dat hebben</a:t>
            </a:r>
            <a:r>
              <a:rPr lang="nl-NL"/>
              <a:t> wij gedaan aan de hand van </a:t>
            </a:r>
            <a:r>
              <a:rPr lang="nl-NL">
                <a:cs typeface="Calibri"/>
              </a:rPr>
              <a:t>de SMART methode. Die gaat als volgt:</a:t>
            </a:r>
          </a:p>
          <a:p>
            <a:r>
              <a:rPr lang="nl-NL"/>
              <a:t>Op welke manier kunnen wij (team Alfa-college) innovatief licht creëren en tegelijkertijd natuurvriendelijk zijn, op de manier dat het binnen 7 maanden op Amsterdam Light Festival, Floriade en uiteindelijk op een locatie in Heereveen neergezet kan worden?  </a:t>
            </a:r>
            <a:endParaRPr lang="nl-NL">
              <a:cs typeface="Calibri"/>
            </a:endParaRPr>
          </a:p>
        </p:txBody>
      </p:sp>
      <p:sp>
        <p:nvSpPr>
          <p:cNvPr id="4" name="Tijdelijke aanduiding voor dianummer 3"/>
          <p:cNvSpPr>
            <a:spLocks noGrp="1"/>
          </p:cNvSpPr>
          <p:nvPr>
            <p:ph type="sldNum" sz="quarter" idx="5"/>
          </p:nvPr>
        </p:nvSpPr>
        <p:spPr/>
        <p:txBody>
          <a:bodyPr/>
          <a:lstStyle/>
          <a:p>
            <a:fld id="{AE879E40-869B-4DE9-9FB9-B274577F28B8}" type="slidenum">
              <a:rPr lang="nl-NL" smtClean="0"/>
              <a:t>3</a:t>
            </a:fld>
            <a:endParaRPr lang="nl-NL"/>
          </a:p>
        </p:txBody>
      </p:sp>
    </p:spTree>
    <p:extLst>
      <p:ext uri="{BB962C8B-B14F-4D97-AF65-F5344CB8AC3E}">
        <p14:creationId xmlns:p14="http://schemas.microsoft.com/office/powerpoint/2010/main" val="23369715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a:cs typeface="Calibri"/>
              </a:rPr>
              <a:t>Omdat we van de </a:t>
            </a:r>
            <a:r>
              <a:rPr lang="en-US" err="1">
                <a:cs typeface="Calibri"/>
              </a:rPr>
              <a:t>gemeente</a:t>
            </a:r>
            <a:r>
              <a:rPr lang="en-US">
                <a:cs typeface="Calibri"/>
              </a:rPr>
              <a:t> Heerenveen </a:t>
            </a:r>
            <a:r>
              <a:rPr lang="en-US" err="1">
                <a:cs typeface="Calibri"/>
              </a:rPr>
              <a:t>een</a:t>
            </a:r>
            <a:r>
              <a:rPr lang="en-US">
                <a:cs typeface="Calibri"/>
              </a:rPr>
              <a:t> </a:t>
            </a:r>
            <a:r>
              <a:rPr lang="en-US" err="1">
                <a:cs typeface="Calibri"/>
              </a:rPr>
              <a:t>locatie</a:t>
            </a:r>
            <a:r>
              <a:rPr lang="en-US">
                <a:cs typeface="Calibri"/>
              </a:rPr>
              <a:t> </a:t>
            </a:r>
            <a:r>
              <a:rPr lang="en-US" err="1">
                <a:cs typeface="Calibri"/>
              </a:rPr>
              <a:t>toegewezen</a:t>
            </a:r>
            <a:r>
              <a:rPr lang="en-US">
                <a:cs typeface="Calibri"/>
              </a:rPr>
              <a:t> </a:t>
            </a:r>
            <a:r>
              <a:rPr lang="en-US" err="1">
                <a:cs typeface="Calibri"/>
              </a:rPr>
              <a:t>hebben</a:t>
            </a:r>
            <a:r>
              <a:rPr lang="en-US">
                <a:cs typeface="Calibri"/>
              </a:rPr>
              <a:t> </a:t>
            </a:r>
            <a:r>
              <a:rPr lang="en-US" err="1">
                <a:cs typeface="Calibri"/>
              </a:rPr>
              <a:t>gekregen</a:t>
            </a:r>
            <a:r>
              <a:rPr lang="en-US">
                <a:cs typeface="Calibri"/>
              </a:rPr>
              <a:t>, </a:t>
            </a:r>
            <a:r>
              <a:rPr lang="en-US" err="1">
                <a:cs typeface="Calibri"/>
              </a:rPr>
              <a:t>hebben</a:t>
            </a:r>
            <a:r>
              <a:rPr lang="en-US">
                <a:cs typeface="Calibri"/>
              </a:rPr>
              <a:t> we </a:t>
            </a:r>
            <a:r>
              <a:rPr lang="en-US" err="1">
                <a:cs typeface="Calibri"/>
              </a:rPr>
              <a:t>een</a:t>
            </a:r>
            <a:r>
              <a:rPr lang="en-US">
                <a:cs typeface="Calibri"/>
              </a:rPr>
              <a:t> </a:t>
            </a:r>
            <a:r>
              <a:rPr lang="en-US" err="1">
                <a:cs typeface="Calibri"/>
              </a:rPr>
              <a:t>onderzoek</a:t>
            </a:r>
            <a:r>
              <a:rPr lang="en-US">
                <a:cs typeface="Calibri"/>
              </a:rPr>
              <a:t> </a:t>
            </a:r>
            <a:r>
              <a:rPr lang="en-US" err="1">
                <a:cs typeface="Calibri"/>
              </a:rPr>
              <a:t>gedaan</a:t>
            </a:r>
            <a:r>
              <a:rPr lang="en-US">
                <a:cs typeface="Calibri"/>
              </a:rPr>
              <a:t> </a:t>
            </a:r>
            <a:r>
              <a:rPr lang="en-US" err="1">
                <a:cs typeface="Calibri"/>
              </a:rPr>
              <a:t>naar</a:t>
            </a:r>
            <a:r>
              <a:rPr lang="en-US">
                <a:cs typeface="Calibri"/>
              </a:rPr>
              <a:t> </a:t>
            </a:r>
            <a:r>
              <a:rPr lang="en-US" err="1">
                <a:cs typeface="Calibri"/>
              </a:rPr>
              <a:t>deze</a:t>
            </a:r>
            <a:r>
              <a:rPr lang="en-US">
                <a:cs typeface="Calibri"/>
              </a:rPr>
              <a:t> </a:t>
            </a:r>
            <a:r>
              <a:rPr lang="en-US" err="1">
                <a:cs typeface="Calibri"/>
              </a:rPr>
              <a:t>locatie</a:t>
            </a:r>
            <a:r>
              <a:rPr lang="en-US">
                <a:cs typeface="Calibri"/>
              </a:rPr>
              <a:t>. </a:t>
            </a:r>
            <a:r>
              <a:rPr lang="en-US" err="1">
                <a:cs typeface="Calibri"/>
              </a:rPr>
              <a:t>Hierbij</a:t>
            </a:r>
            <a:r>
              <a:rPr lang="en-US">
                <a:cs typeface="Calibri"/>
              </a:rPr>
              <a:t> </a:t>
            </a:r>
            <a:r>
              <a:rPr lang="en-US" err="1">
                <a:cs typeface="Calibri"/>
              </a:rPr>
              <a:t>hebben</a:t>
            </a:r>
            <a:r>
              <a:rPr lang="en-US">
                <a:cs typeface="Calibri"/>
              </a:rPr>
              <a:t> we </a:t>
            </a:r>
            <a:r>
              <a:rPr lang="en-US" err="1">
                <a:cs typeface="Calibri"/>
              </a:rPr>
              <a:t>ons</a:t>
            </a:r>
            <a:r>
              <a:rPr lang="en-US">
                <a:cs typeface="Calibri"/>
              </a:rPr>
              <a:t> </a:t>
            </a:r>
            <a:r>
              <a:rPr lang="en-US" err="1">
                <a:cs typeface="Calibri"/>
              </a:rPr>
              <a:t>vooral</a:t>
            </a:r>
            <a:r>
              <a:rPr lang="en-US">
                <a:cs typeface="Calibri"/>
              </a:rPr>
              <a:t> </a:t>
            </a:r>
            <a:r>
              <a:rPr lang="en-US" err="1">
                <a:cs typeface="Calibri"/>
              </a:rPr>
              <a:t>gericht</a:t>
            </a:r>
            <a:r>
              <a:rPr lang="en-US">
                <a:cs typeface="Calibri"/>
              </a:rPr>
              <a:t> op de </a:t>
            </a:r>
            <a:r>
              <a:rPr lang="en-US" err="1">
                <a:cs typeface="Calibri"/>
              </a:rPr>
              <a:t>historie</a:t>
            </a:r>
            <a:r>
              <a:rPr lang="en-US">
                <a:cs typeface="Calibri"/>
              </a:rPr>
              <a:t> </a:t>
            </a:r>
            <a:r>
              <a:rPr lang="en-US" err="1">
                <a:cs typeface="Calibri"/>
              </a:rPr>
              <a:t>en</a:t>
            </a:r>
            <a:r>
              <a:rPr lang="en-US">
                <a:cs typeface="Calibri"/>
              </a:rPr>
              <a:t> het </a:t>
            </a:r>
            <a:r>
              <a:rPr lang="en-US" err="1">
                <a:cs typeface="Calibri"/>
              </a:rPr>
              <a:t>toekomstplan</a:t>
            </a:r>
            <a:r>
              <a:rPr lang="en-US">
                <a:cs typeface="Calibri"/>
              </a:rPr>
              <a:t>. </a:t>
            </a:r>
            <a:r>
              <a:rPr lang="en-US" err="1">
                <a:cs typeface="Calibri"/>
              </a:rPr>
              <a:t>Zoals</a:t>
            </a:r>
            <a:r>
              <a:rPr lang="en-US">
                <a:cs typeface="Calibri"/>
              </a:rPr>
              <a:t> </a:t>
            </a:r>
            <a:r>
              <a:rPr lang="en-US" err="1">
                <a:cs typeface="Calibri"/>
              </a:rPr>
              <a:t>te</a:t>
            </a:r>
            <a:r>
              <a:rPr lang="en-US">
                <a:cs typeface="Calibri"/>
              </a:rPr>
              <a:t> </a:t>
            </a:r>
            <a:r>
              <a:rPr lang="en-US" err="1">
                <a:cs typeface="Calibri"/>
              </a:rPr>
              <a:t>zien</a:t>
            </a:r>
            <a:r>
              <a:rPr lang="en-US">
                <a:cs typeface="Calibri"/>
              </a:rPr>
              <a:t> is op de </a:t>
            </a:r>
            <a:r>
              <a:rPr lang="en-US" err="1">
                <a:cs typeface="Calibri"/>
              </a:rPr>
              <a:t>foto's</a:t>
            </a:r>
            <a:r>
              <a:rPr lang="en-US">
                <a:cs typeface="Calibri"/>
              </a:rPr>
              <a:t> </a:t>
            </a:r>
            <a:r>
              <a:rPr lang="en-US" err="1">
                <a:cs typeface="Calibri"/>
              </a:rPr>
              <a:t>hierboven</a:t>
            </a:r>
            <a:r>
              <a:rPr lang="en-US">
                <a:cs typeface="Calibri"/>
              </a:rPr>
              <a:t> </a:t>
            </a:r>
            <a:r>
              <a:rPr lang="en-US" err="1">
                <a:cs typeface="Calibri"/>
              </a:rPr>
              <a:t>en</a:t>
            </a:r>
            <a:r>
              <a:rPr lang="en-US">
                <a:cs typeface="Calibri"/>
              </a:rPr>
              <a:t> </a:t>
            </a:r>
            <a:r>
              <a:rPr lang="en-US" err="1">
                <a:cs typeface="Calibri"/>
              </a:rPr>
              <a:t>ons</a:t>
            </a:r>
            <a:r>
              <a:rPr lang="en-US">
                <a:cs typeface="Calibri"/>
              </a:rPr>
              <a:t> is </a:t>
            </a:r>
            <a:r>
              <a:rPr lang="en-US" err="1">
                <a:cs typeface="Calibri"/>
              </a:rPr>
              <a:t>verteld</a:t>
            </a:r>
            <a:r>
              <a:rPr lang="en-US">
                <a:cs typeface="Calibri"/>
              </a:rPr>
              <a:t> door Jan (</a:t>
            </a:r>
            <a:r>
              <a:rPr lang="en-US" err="1">
                <a:cs typeface="Calibri"/>
              </a:rPr>
              <a:t>gemeente</a:t>
            </a:r>
            <a:r>
              <a:rPr lang="en-US">
                <a:cs typeface="Calibri"/>
              </a:rPr>
              <a:t> </a:t>
            </a:r>
            <a:r>
              <a:rPr lang="en-US" err="1">
                <a:cs typeface="Calibri"/>
              </a:rPr>
              <a:t>Heereveen</a:t>
            </a:r>
            <a:r>
              <a:rPr lang="en-US">
                <a:cs typeface="Calibri"/>
              </a:rPr>
              <a:t>), is de </a:t>
            </a:r>
            <a:r>
              <a:rPr lang="en-US" err="1">
                <a:cs typeface="Calibri"/>
              </a:rPr>
              <a:t>gemeente</a:t>
            </a:r>
            <a:r>
              <a:rPr lang="en-US">
                <a:cs typeface="Calibri"/>
              </a:rPr>
              <a:t> </a:t>
            </a:r>
            <a:r>
              <a:rPr lang="en-US" err="1">
                <a:cs typeface="Calibri"/>
              </a:rPr>
              <a:t>vergeleken</a:t>
            </a:r>
            <a:r>
              <a:rPr lang="en-US">
                <a:cs typeface="Calibri"/>
              </a:rPr>
              <a:t> met </a:t>
            </a:r>
            <a:r>
              <a:rPr lang="en-US" err="1">
                <a:cs typeface="Calibri"/>
              </a:rPr>
              <a:t>andere</a:t>
            </a:r>
            <a:r>
              <a:rPr lang="en-US">
                <a:cs typeface="Calibri"/>
              </a:rPr>
              <a:t> </a:t>
            </a:r>
            <a:r>
              <a:rPr lang="en-US" err="1">
                <a:cs typeface="Calibri"/>
              </a:rPr>
              <a:t>gemeentes</a:t>
            </a:r>
            <a:r>
              <a:rPr lang="en-US">
                <a:cs typeface="Calibri"/>
              </a:rPr>
              <a:t> nogal </a:t>
            </a:r>
            <a:r>
              <a:rPr lang="en-US" err="1">
                <a:cs typeface="Calibri"/>
              </a:rPr>
              <a:t>donker</a:t>
            </a:r>
            <a:r>
              <a:rPr lang="en-US">
                <a:cs typeface="Calibri"/>
              </a:rPr>
              <a:t>. Ze </a:t>
            </a:r>
            <a:r>
              <a:rPr lang="en-US" err="1">
                <a:cs typeface="Calibri"/>
              </a:rPr>
              <a:t>willen</a:t>
            </a:r>
            <a:r>
              <a:rPr lang="en-US">
                <a:cs typeface="Calibri"/>
              </a:rPr>
              <a:t> </a:t>
            </a:r>
            <a:r>
              <a:rPr lang="en-US" err="1">
                <a:cs typeface="Calibri"/>
              </a:rPr>
              <a:t>mensen</a:t>
            </a:r>
            <a:r>
              <a:rPr lang="en-US">
                <a:cs typeface="Calibri"/>
              </a:rPr>
              <a:t> </a:t>
            </a:r>
            <a:r>
              <a:rPr lang="en-US" err="1">
                <a:cs typeface="Calibri"/>
              </a:rPr>
              <a:t>vooral</a:t>
            </a:r>
            <a:r>
              <a:rPr lang="en-US">
                <a:cs typeface="Calibri"/>
              </a:rPr>
              <a:t> </a:t>
            </a:r>
            <a:r>
              <a:rPr lang="en-US" err="1">
                <a:cs typeface="Calibri"/>
              </a:rPr>
              <a:t>niet</a:t>
            </a:r>
            <a:r>
              <a:rPr lang="en-US">
                <a:cs typeface="Calibri"/>
              </a:rPr>
              <a:t> </a:t>
            </a:r>
            <a:r>
              <a:rPr lang="en-US" err="1">
                <a:cs typeface="Calibri"/>
              </a:rPr>
              <a:t>lastig</a:t>
            </a:r>
            <a:r>
              <a:rPr lang="en-US">
                <a:cs typeface="Calibri"/>
              </a:rPr>
              <a:t> </a:t>
            </a:r>
            <a:r>
              <a:rPr lang="en-US" err="1">
                <a:cs typeface="Calibri"/>
              </a:rPr>
              <a:t>vallen</a:t>
            </a:r>
            <a:r>
              <a:rPr lang="en-US">
                <a:cs typeface="Calibri"/>
              </a:rPr>
              <a:t> met </a:t>
            </a:r>
            <a:r>
              <a:rPr lang="en-US" err="1">
                <a:cs typeface="Calibri"/>
              </a:rPr>
              <a:t>straatlicht</a:t>
            </a:r>
            <a:r>
              <a:rPr lang="en-US">
                <a:cs typeface="Calibri"/>
              </a:rPr>
              <a:t>.</a:t>
            </a:r>
          </a:p>
        </p:txBody>
      </p:sp>
      <p:sp>
        <p:nvSpPr>
          <p:cNvPr id="4" name="Tijdelijke aanduiding voor dianummer 3"/>
          <p:cNvSpPr>
            <a:spLocks noGrp="1"/>
          </p:cNvSpPr>
          <p:nvPr>
            <p:ph type="sldNum" sz="quarter" idx="5"/>
          </p:nvPr>
        </p:nvSpPr>
        <p:spPr/>
        <p:txBody>
          <a:bodyPr/>
          <a:lstStyle/>
          <a:p>
            <a:fld id="{AE879E40-869B-4DE9-9FB9-B274577F28B8}" type="slidenum">
              <a:rPr lang="nl-NL" smtClean="0"/>
              <a:t>4</a:t>
            </a:fld>
            <a:endParaRPr lang="nl-NL"/>
          </a:p>
        </p:txBody>
      </p:sp>
    </p:spTree>
    <p:extLst>
      <p:ext uri="{BB962C8B-B14F-4D97-AF65-F5344CB8AC3E}">
        <p14:creationId xmlns:p14="http://schemas.microsoft.com/office/powerpoint/2010/main" val="16794608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a:cs typeface="Calibri"/>
              </a:rPr>
              <a:t>Vanuit de </a:t>
            </a:r>
            <a:r>
              <a:rPr lang="en-US" err="1">
                <a:cs typeface="Calibri"/>
              </a:rPr>
              <a:t>licht</a:t>
            </a:r>
            <a:r>
              <a:rPr lang="en-US">
                <a:cs typeface="Calibri"/>
              </a:rPr>
              <a:t> challenge </a:t>
            </a:r>
            <a:r>
              <a:rPr lang="nl-NL">
                <a:cs typeface="Calibri"/>
              </a:rPr>
              <a:t>zijn we uitgenodigd voor een aantal masterclasses. Hier hebben we het veel van geleerd en uit meegenomen tijdens het bedenken van ons idee. Tijdens onze eerste masterclass  </a:t>
            </a:r>
          </a:p>
        </p:txBody>
      </p:sp>
      <p:sp>
        <p:nvSpPr>
          <p:cNvPr id="4" name="Tijdelijke aanduiding voor dianummer 3"/>
          <p:cNvSpPr>
            <a:spLocks noGrp="1"/>
          </p:cNvSpPr>
          <p:nvPr>
            <p:ph type="sldNum" sz="quarter" idx="5"/>
          </p:nvPr>
        </p:nvSpPr>
        <p:spPr/>
        <p:txBody>
          <a:bodyPr/>
          <a:lstStyle/>
          <a:p>
            <a:fld id="{AE879E40-869B-4DE9-9FB9-B274577F28B8}" type="slidenum">
              <a:rPr lang="nl-NL" smtClean="0"/>
              <a:t>5</a:t>
            </a:fld>
            <a:endParaRPr lang="nl-NL"/>
          </a:p>
        </p:txBody>
      </p:sp>
    </p:spTree>
    <p:extLst>
      <p:ext uri="{BB962C8B-B14F-4D97-AF65-F5344CB8AC3E}">
        <p14:creationId xmlns:p14="http://schemas.microsoft.com/office/powerpoint/2010/main" val="38897203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cs typeface="Calibri"/>
              </a:rPr>
              <a:t>Wij hebben een brainstormsessie gedaan, zo konden wij op </a:t>
            </a:r>
            <a:r>
              <a:rPr lang="nl-NL" err="1">
                <a:cs typeface="Calibri"/>
              </a:rPr>
              <a:t>ideeen</a:t>
            </a:r>
            <a:r>
              <a:rPr lang="nl-NL">
                <a:cs typeface="Calibri"/>
              </a:rPr>
              <a:t> komen. Allereerst zijn we met de hele groep om tafel gaan zitten en hebben we allemaal plakkertjes gekregen.</a:t>
            </a:r>
            <a:br>
              <a:rPr lang="nl-NL">
                <a:cs typeface="+mn-lt"/>
              </a:rPr>
            </a:br>
            <a:r>
              <a:rPr lang="nl-NL">
                <a:cs typeface="Calibri"/>
              </a:rPr>
              <a:t>Deze hebben we opgedeeld voor 2 sessies de eerste keer wilden wij ons puur richten op licht de tweede keer wilden wij ons meer richten op natuur.</a:t>
            </a:r>
            <a:br>
              <a:rPr lang="nl-NL">
                <a:cs typeface="+mn-lt"/>
              </a:rPr>
            </a:br>
            <a:r>
              <a:rPr lang="nl-NL">
                <a:cs typeface="Calibri"/>
              </a:rPr>
              <a:t>Als tweede hebben wij een brainstormsessie gehad over de materialen en die wij konden gebruiken voor wat we willen maken. </a:t>
            </a:r>
            <a:br>
              <a:rPr lang="nl-NL">
                <a:cs typeface="+mn-lt"/>
              </a:rPr>
            </a:br>
            <a:r>
              <a:rPr lang="nl-NL">
                <a:cs typeface="Calibri"/>
              </a:rPr>
              <a:t>Als laatste hebben wij ook nog gebrainstormd over een mogelijke naam.</a:t>
            </a:r>
          </a:p>
        </p:txBody>
      </p:sp>
      <p:sp>
        <p:nvSpPr>
          <p:cNvPr id="4" name="Tijdelijke aanduiding voor dianummer 3"/>
          <p:cNvSpPr>
            <a:spLocks noGrp="1"/>
          </p:cNvSpPr>
          <p:nvPr>
            <p:ph type="sldNum" sz="quarter" idx="5"/>
          </p:nvPr>
        </p:nvSpPr>
        <p:spPr/>
        <p:txBody>
          <a:bodyPr/>
          <a:lstStyle/>
          <a:p>
            <a:fld id="{AE879E40-869B-4DE9-9FB9-B274577F28B8}" type="slidenum">
              <a:rPr lang="nl-NL" smtClean="0"/>
              <a:t>7</a:t>
            </a:fld>
            <a:endParaRPr lang="nl-NL"/>
          </a:p>
        </p:txBody>
      </p:sp>
    </p:spTree>
    <p:extLst>
      <p:ext uri="{BB962C8B-B14F-4D97-AF65-F5344CB8AC3E}">
        <p14:creationId xmlns:p14="http://schemas.microsoft.com/office/powerpoint/2010/main" val="19962643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Na het brainstormen hebben we al onze ideeën uitgewerkt en samengevoegd waardoor we veel verschillende ontwerpen kregen. </a:t>
            </a:r>
          </a:p>
        </p:txBody>
      </p:sp>
      <p:sp>
        <p:nvSpPr>
          <p:cNvPr id="4" name="Tijdelijke aanduiding voor dianummer 3"/>
          <p:cNvSpPr>
            <a:spLocks noGrp="1"/>
          </p:cNvSpPr>
          <p:nvPr>
            <p:ph type="sldNum" sz="quarter" idx="5"/>
          </p:nvPr>
        </p:nvSpPr>
        <p:spPr/>
        <p:txBody>
          <a:bodyPr/>
          <a:lstStyle/>
          <a:p>
            <a:fld id="{AE879E40-869B-4DE9-9FB9-B274577F28B8}" type="slidenum">
              <a:rPr lang="nl-NL" smtClean="0"/>
              <a:t>8</a:t>
            </a:fld>
            <a:endParaRPr lang="nl-NL"/>
          </a:p>
        </p:txBody>
      </p:sp>
    </p:spTree>
    <p:extLst>
      <p:ext uri="{BB962C8B-B14F-4D97-AF65-F5344CB8AC3E}">
        <p14:creationId xmlns:p14="http://schemas.microsoft.com/office/powerpoint/2010/main" val="31739316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Een aantal ideeën die we hadden waren een life </a:t>
            </a:r>
            <a:r>
              <a:rPr lang="nl-NL" err="1"/>
              <a:t>size</a:t>
            </a:r>
            <a:r>
              <a:rPr lang="nl-NL"/>
              <a:t> gloeilamp met planten in de lamp waardoor het een grote zelfvoorzienende </a:t>
            </a:r>
            <a:r>
              <a:rPr lang="nl-NL" err="1"/>
              <a:t>dome</a:t>
            </a:r>
            <a:r>
              <a:rPr lang="nl-NL"/>
              <a:t> word waar de planten de stroom op wekken. Een ander idee was een grote paddenstoel waar je onder kunt staan en stroom word opgewekt met de zonnepanelen op het dak. Nog een ander idee was om een boom met een lichtgevende bol erop te maken die verlicht word door energie die opgewekt word door mos.</a:t>
            </a:r>
          </a:p>
        </p:txBody>
      </p:sp>
      <p:sp>
        <p:nvSpPr>
          <p:cNvPr id="4" name="Tijdelijke aanduiding voor dianummer 3"/>
          <p:cNvSpPr>
            <a:spLocks noGrp="1"/>
          </p:cNvSpPr>
          <p:nvPr>
            <p:ph type="sldNum" sz="quarter" idx="5"/>
          </p:nvPr>
        </p:nvSpPr>
        <p:spPr/>
        <p:txBody>
          <a:bodyPr/>
          <a:lstStyle/>
          <a:p>
            <a:fld id="{AE879E40-869B-4DE9-9FB9-B274577F28B8}" type="slidenum">
              <a:rPr lang="nl-NL" smtClean="0"/>
              <a:t>9</a:t>
            </a:fld>
            <a:endParaRPr lang="nl-NL"/>
          </a:p>
        </p:txBody>
      </p:sp>
    </p:spTree>
    <p:extLst>
      <p:ext uri="{BB962C8B-B14F-4D97-AF65-F5344CB8AC3E}">
        <p14:creationId xmlns:p14="http://schemas.microsoft.com/office/powerpoint/2010/main" val="14471229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Het product waar wij uiteindelijk voor gekozen hebben is de boom met de grote lichtgevende bol omdat, het ons de perfecte combinatie leek tussen natuur, sport en techniek. Ook paste dit ontwerp het best bij het doel van de light Challenge van dit jaar, </a:t>
            </a:r>
            <a:r>
              <a:rPr lang="nl-NL" dirty="0" err="1"/>
              <a:t>Glowing</a:t>
            </a:r>
            <a:r>
              <a:rPr lang="nl-NL" dirty="0"/>
              <a:t> nature verbinding tussen stad </a:t>
            </a:r>
            <a:r>
              <a:rPr lang="nl-NL"/>
              <a:t>en natuur </a:t>
            </a:r>
            <a:r>
              <a:rPr lang="nl-NL" dirty="0"/>
              <a:t>en lokale energie opwekking op microniveau. Overdag word de bol een voetbal en </a:t>
            </a:r>
            <a:r>
              <a:rPr lang="nl-NL" dirty="0" err="1"/>
              <a:t>S’nachts</a:t>
            </a:r>
            <a:r>
              <a:rPr lang="nl-NL" dirty="0"/>
              <a:t> word het een gloeiende maan met oranje kleur, omdat uit onderzoek blijkt dat de kleur oranje stimuleert, verwarmt, maakt creatief en stemt vrolijk.  We willen graag energie opwekken door middel van mos maar zijn nog druk bezig met het onderzoeken van hoe we dat het best en efficiëntst kunnen doen. </a:t>
            </a:r>
          </a:p>
        </p:txBody>
      </p:sp>
      <p:sp>
        <p:nvSpPr>
          <p:cNvPr id="4" name="Tijdelijke aanduiding voor dianummer 3"/>
          <p:cNvSpPr>
            <a:spLocks noGrp="1"/>
          </p:cNvSpPr>
          <p:nvPr>
            <p:ph type="sldNum" sz="quarter" idx="5"/>
          </p:nvPr>
        </p:nvSpPr>
        <p:spPr/>
        <p:txBody>
          <a:bodyPr/>
          <a:lstStyle/>
          <a:p>
            <a:fld id="{AE879E40-869B-4DE9-9FB9-B274577F28B8}" type="slidenum">
              <a:rPr lang="nl-NL" smtClean="0"/>
              <a:t>10</a:t>
            </a:fld>
            <a:endParaRPr lang="nl-NL"/>
          </a:p>
        </p:txBody>
      </p:sp>
    </p:spTree>
    <p:extLst>
      <p:ext uri="{BB962C8B-B14F-4D97-AF65-F5344CB8AC3E}">
        <p14:creationId xmlns:p14="http://schemas.microsoft.com/office/powerpoint/2010/main" val="39874038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689E9E-FC63-45F9-A5E7-AA5C3B127E0C}"/>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25F7B06A-DE24-4345-A60C-A7A65C0F43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64FDE4E1-316D-426C-9FCC-1125179E79B1}"/>
              </a:ext>
            </a:extLst>
          </p:cNvPr>
          <p:cNvSpPr>
            <a:spLocks noGrp="1"/>
          </p:cNvSpPr>
          <p:nvPr>
            <p:ph type="dt" sz="half" idx="10"/>
          </p:nvPr>
        </p:nvSpPr>
        <p:spPr/>
        <p:txBody>
          <a:bodyPr/>
          <a:lstStyle/>
          <a:p>
            <a:fld id="{97690D50-005A-490A-9EBF-7FABCDA21AB5}" type="datetimeFigureOut">
              <a:rPr lang="nl-NL" smtClean="0"/>
              <a:t>15-12-2021</a:t>
            </a:fld>
            <a:endParaRPr lang="nl-NL"/>
          </a:p>
        </p:txBody>
      </p:sp>
      <p:sp>
        <p:nvSpPr>
          <p:cNvPr id="5" name="Tijdelijke aanduiding voor voettekst 4">
            <a:extLst>
              <a:ext uri="{FF2B5EF4-FFF2-40B4-BE49-F238E27FC236}">
                <a16:creationId xmlns:a16="http://schemas.microsoft.com/office/drawing/2014/main" id="{95152943-F5FE-464D-A3E1-6662D39D84E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3EE40294-E204-4C25-83F0-921721027D6B}"/>
              </a:ext>
            </a:extLst>
          </p:cNvPr>
          <p:cNvSpPr>
            <a:spLocks noGrp="1"/>
          </p:cNvSpPr>
          <p:nvPr>
            <p:ph type="sldNum" sz="quarter" idx="12"/>
          </p:nvPr>
        </p:nvSpPr>
        <p:spPr/>
        <p:txBody>
          <a:bodyPr/>
          <a:lstStyle/>
          <a:p>
            <a:fld id="{3440057A-4161-46A1-B5F2-D0A5A216AE3A}" type="slidenum">
              <a:rPr lang="nl-NL" smtClean="0"/>
              <a:t>‹nr.›</a:t>
            </a:fld>
            <a:endParaRPr lang="nl-NL"/>
          </a:p>
        </p:txBody>
      </p:sp>
    </p:spTree>
    <p:extLst>
      <p:ext uri="{BB962C8B-B14F-4D97-AF65-F5344CB8AC3E}">
        <p14:creationId xmlns:p14="http://schemas.microsoft.com/office/powerpoint/2010/main" val="2367582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3997DF-CFC0-46FF-AAB6-0D3ECC4E1B0E}"/>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815E39C2-92D0-4B5D-A6B5-AFC664CCD79A}"/>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F2D61A18-00D2-41EE-8804-AFCC9C34F500}"/>
              </a:ext>
            </a:extLst>
          </p:cNvPr>
          <p:cNvSpPr>
            <a:spLocks noGrp="1"/>
          </p:cNvSpPr>
          <p:nvPr>
            <p:ph type="dt" sz="half" idx="10"/>
          </p:nvPr>
        </p:nvSpPr>
        <p:spPr/>
        <p:txBody>
          <a:bodyPr/>
          <a:lstStyle/>
          <a:p>
            <a:fld id="{97690D50-005A-490A-9EBF-7FABCDA21AB5}" type="datetimeFigureOut">
              <a:rPr lang="nl-NL" smtClean="0"/>
              <a:t>15-12-2021</a:t>
            </a:fld>
            <a:endParaRPr lang="nl-NL"/>
          </a:p>
        </p:txBody>
      </p:sp>
      <p:sp>
        <p:nvSpPr>
          <p:cNvPr id="5" name="Tijdelijke aanduiding voor voettekst 4">
            <a:extLst>
              <a:ext uri="{FF2B5EF4-FFF2-40B4-BE49-F238E27FC236}">
                <a16:creationId xmlns:a16="http://schemas.microsoft.com/office/drawing/2014/main" id="{51044FC3-F337-430A-B9FA-60BA7691EE9E}"/>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FEA6886-9BB0-4829-9DD0-A9B469A567BD}"/>
              </a:ext>
            </a:extLst>
          </p:cNvPr>
          <p:cNvSpPr>
            <a:spLocks noGrp="1"/>
          </p:cNvSpPr>
          <p:nvPr>
            <p:ph type="sldNum" sz="quarter" idx="12"/>
          </p:nvPr>
        </p:nvSpPr>
        <p:spPr/>
        <p:txBody>
          <a:bodyPr/>
          <a:lstStyle/>
          <a:p>
            <a:fld id="{3440057A-4161-46A1-B5F2-D0A5A216AE3A}" type="slidenum">
              <a:rPr lang="nl-NL" smtClean="0"/>
              <a:t>‹nr.›</a:t>
            </a:fld>
            <a:endParaRPr lang="nl-NL"/>
          </a:p>
        </p:txBody>
      </p:sp>
    </p:spTree>
    <p:extLst>
      <p:ext uri="{BB962C8B-B14F-4D97-AF65-F5344CB8AC3E}">
        <p14:creationId xmlns:p14="http://schemas.microsoft.com/office/powerpoint/2010/main" val="13212853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783C51EC-F168-4800-A3D2-14913DC1E4D7}"/>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54F26BBD-FFEC-45CE-A732-6701EC3FE0D8}"/>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8B7C4EA7-94B0-484C-84D5-DCFA7A55BEFD}"/>
              </a:ext>
            </a:extLst>
          </p:cNvPr>
          <p:cNvSpPr>
            <a:spLocks noGrp="1"/>
          </p:cNvSpPr>
          <p:nvPr>
            <p:ph type="dt" sz="half" idx="10"/>
          </p:nvPr>
        </p:nvSpPr>
        <p:spPr/>
        <p:txBody>
          <a:bodyPr/>
          <a:lstStyle/>
          <a:p>
            <a:fld id="{97690D50-005A-490A-9EBF-7FABCDA21AB5}" type="datetimeFigureOut">
              <a:rPr lang="nl-NL" smtClean="0"/>
              <a:t>15-12-2021</a:t>
            </a:fld>
            <a:endParaRPr lang="nl-NL"/>
          </a:p>
        </p:txBody>
      </p:sp>
      <p:sp>
        <p:nvSpPr>
          <p:cNvPr id="5" name="Tijdelijke aanduiding voor voettekst 4">
            <a:extLst>
              <a:ext uri="{FF2B5EF4-FFF2-40B4-BE49-F238E27FC236}">
                <a16:creationId xmlns:a16="http://schemas.microsoft.com/office/drawing/2014/main" id="{AB362036-0FF0-4BD7-895E-2154C838E89E}"/>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AD720CE1-1607-4E52-A0C6-C5A9625322F8}"/>
              </a:ext>
            </a:extLst>
          </p:cNvPr>
          <p:cNvSpPr>
            <a:spLocks noGrp="1"/>
          </p:cNvSpPr>
          <p:nvPr>
            <p:ph type="sldNum" sz="quarter" idx="12"/>
          </p:nvPr>
        </p:nvSpPr>
        <p:spPr/>
        <p:txBody>
          <a:bodyPr/>
          <a:lstStyle/>
          <a:p>
            <a:fld id="{3440057A-4161-46A1-B5F2-D0A5A216AE3A}" type="slidenum">
              <a:rPr lang="nl-NL" smtClean="0"/>
              <a:t>‹nr.›</a:t>
            </a:fld>
            <a:endParaRPr lang="nl-NL"/>
          </a:p>
        </p:txBody>
      </p:sp>
    </p:spTree>
    <p:extLst>
      <p:ext uri="{BB962C8B-B14F-4D97-AF65-F5344CB8AC3E}">
        <p14:creationId xmlns:p14="http://schemas.microsoft.com/office/powerpoint/2010/main" val="3325011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3331B6-0DDF-411C-B38C-13DDDF63FC30}"/>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F2B34190-56B5-483A-92B9-1918498FA62E}"/>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BEA16F7-3988-40DE-8372-907ACBD2866A}"/>
              </a:ext>
            </a:extLst>
          </p:cNvPr>
          <p:cNvSpPr>
            <a:spLocks noGrp="1"/>
          </p:cNvSpPr>
          <p:nvPr>
            <p:ph type="dt" sz="half" idx="10"/>
          </p:nvPr>
        </p:nvSpPr>
        <p:spPr/>
        <p:txBody>
          <a:bodyPr/>
          <a:lstStyle/>
          <a:p>
            <a:fld id="{97690D50-005A-490A-9EBF-7FABCDA21AB5}" type="datetimeFigureOut">
              <a:rPr lang="nl-NL" smtClean="0"/>
              <a:t>15-12-2021</a:t>
            </a:fld>
            <a:endParaRPr lang="nl-NL"/>
          </a:p>
        </p:txBody>
      </p:sp>
      <p:sp>
        <p:nvSpPr>
          <p:cNvPr id="5" name="Tijdelijke aanduiding voor voettekst 4">
            <a:extLst>
              <a:ext uri="{FF2B5EF4-FFF2-40B4-BE49-F238E27FC236}">
                <a16:creationId xmlns:a16="http://schemas.microsoft.com/office/drawing/2014/main" id="{68A67567-D3FF-4E17-99EE-2CC90BAD074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1E89F631-12CA-4C6B-A16B-EC9E16FADD42}"/>
              </a:ext>
            </a:extLst>
          </p:cNvPr>
          <p:cNvSpPr>
            <a:spLocks noGrp="1"/>
          </p:cNvSpPr>
          <p:nvPr>
            <p:ph type="sldNum" sz="quarter" idx="12"/>
          </p:nvPr>
        </p:nvSpPr>
        <p:spPr/>
        <p:txBody>
          <a:bodyPr/>
          <a:lstStyle/>
          <a:p>
            <a:fld id="{3440057A-4161-46A1-B5F2-D0A5A216AE3A}" type="slidenum">
              <a:rPr lang="nl-NL" smtClean="0"/>
              <a:t>‹nr.›</a:t>
            </a:fld>
            <a:endParaRPr lang="nl-NL"/>
          </a:p>
        </p:txBody>
      </p:sp>
    </p:spTree>
    <p:extLst>
      <p:ext uri="{BB962C8B-B14F-4D97-AF65-F5344CB8AC3E}">
        <p14:creationId xmlns:p14="http://schemas.microsoft.com/office/powerpoint/2010/main" val="14858540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06FFE3-4BBD-4783-AC12-7EB22FF5A89D}"/>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D63CABFE-CE0F-4E45-87F3-8F89013B745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2E900D3F-A020-47C5-9A96-4CCC3319D636}"/>
              </a:ext>
            </a:extLst>
          </p:cNvPr>
          <p:cNvSpPr>
            <a:spLocks noGrp="1"/>
          </p:cNvSpPr>
          <p:nvPr>
            <p:ph type="dt" sz="half" idx="10"/>
          </p:nvPr>
        </p:nvSpPr>
        <p:spPr/>
        <p:txBody>
          <a:bodyPr/>
          <a:lstStyle/>
          <a:p>
            <a:fld id="{97690D50-005A-490A-9EBF-7FABCDA21AB5}" type="datetimeFigureOut">
              <a:rPr lang="nl-NL" smtClean="0"/>
              <a:t>15-12-2021</a:t>
            </a:fld>
            <a:endParaRPr lang="nl-NL"/>
          </a:p>
        </p:txBody>
      </p:sp>
      <p:sp>
        <p:nvSpPr>
          <p:cNvPr id="5" name="Tijdelijke aanduiding voor voettekst 4">
            <a:extLst>
              <a:ext uri="{FF2B5EF4-FFF2-40B4-BE49-F238E27FC236}">
                <a16:creationId xmlns:a16="http://schemas.microsoft.com/office/drawing/2014/main" id="{41995E73-F8AB-49D1-838E-DF0E3FF786B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5D01B4F-5F20-47E5-9698-62888B3D5B83}"/>
              </a:ext>
            </a:extLst>
          </p:cNvPr>
          <p:cNvSpPr>
            <a:spLocks noGrp="1"/>
          </p:cNvSpPr>
          <p:nvPr>
            <p:ph type="sldNum" sz="quarter" idx="12"/>
          </p:nvPr>
        </p:nvSpPr>
        <p:spPr/>
        <p:txBody>
          <a:bodyPr/>
          <a:lstStyle/>
          <a:p>
            <a:fld id="{3440057A-4161-46A1-B5F2-D0A5A216AE3A}" type="slidenum">
              <a:rPr lang="nl-NL" smtClean="0"/>
              <a:t>‹nr.›</a:t>
            </a:fld>
            <a:endParaRPr lang="nl-NL"/>
          </a:p>
        </p:txBody>
      </p:sp>
    </p:spTree>
    <p:extLst>
      <p:ext uri="{BB962C8B-B14F-4D97-AF65-F5344CB8AC3E}">
        <p14:creationId xmlns:p14="http://schemas.microsoft.com/office/powerpoint/2010/main" val="21598128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754CD3-6D5B-4CEF-A2C9-4314A04A3863}"/>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99BC9000-1AA1-4B59-A055-CDA7EA1CF012}"/>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4BBD0F3F-E026-4B7A-B441-D123798CDF4C}"/>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24647125-46D0-49EC-8B6B-1339A7B356D5}"/>
              </a:ext>
            </a:extLst>
          </p:cNvPr>
          <p:cNvSpPr>
            <a:spLocks noGrp="1"/>
          </p:cNvSpPr>
          <p:nvPr>
            <p:ph type="dt" sz="half" idx="10"/>
          </p:nvPr>
        </p:nvSpPr>
        <p:spPr/>
        <p:txBody>
          <a:bodyPr/>
          <a:lstStyle/>
          <a:p>
            <a:fld id="{97690D50-005A-490A-9EBF-7FABCDA21AB5}" type="datetimeFigureOut">
              <a:rPr lang="nl-NL" smtClean="0"/>
              <a:t>15-12-2021</a:t>
            </a:fld>
            <a:endParaRPr lang="nl-NL"/>
          </a:p>
        </p:txBody>
      </p:sp>
      <p:sp>
        <p:nvSpPr>
          <p:cNvPr id="6" name="Tijdelijke aanduiding voor voettekst 5">
            <a:extLst>
              <a:ext uri="{FF2B5EF4-FFF2-40B4-BE49-F238E27FC236}">
                <a16:creationId xmlns:a16="http://schemas.microsoft.com/office/drawing/2014/main" id="{B384EA9C-AF58-46A6-96A1-C5EC08C81DB5}"/>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D1595D9A-6472-4976-86FB-217765AC727A}"/>
              </a:ext>
            </a:extLst>
          </p:cNvPr>
          <p:cNvSpPr>
            <a:spLocks noGrp="1"/>
          </p:cNvSpPr>
          <p:nvPr>
            <p:ph type="sldNum" sz="quarter" idx="12"/>
          </p:nvPr>
        </p:nvSpPr>
        <p:spPr/>
        <p:txBody>
          <a:bodyPr/>
          <a:lstStyle/>
          <a:p>
            <a:fld id="{3440057A-4161-46A1-B5F2-D0A5A216AE3A}" type="slidenum">
              <a:rPr lang="nl-NL" smtClean="0"/>
              <a:t>‹nr.›</a:t>
            </a:fld>
            <a:endParaRPr lang="nl-NL"/>
          </a:p>
        </p:txBody>
      </p:sp>
    </p:spTree>
    <p:extLst>
      <p:ext uri="{BB962C8B-B14F-4D97-AF65-F5344CB8AC3E}">
        <p14:creationId xmlns:p14="http://schemas.microsoft.com/office/powerpoint/2010/main" val="15163356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C83E3B-7D6F-41C0-A920-4ED3A537622B}"/>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D07E11CA-F75D-4848-B316-ACC94DE0257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E203EE65-3DFD-4E40-88F4-543B1DFBF94E}"/>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4FF1EDEF-BCD8-4F67-9F9C-0408B569472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D61296BF-F18F-44E7-83CF-D51485ED636D}"/>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7C245E92-3EB5-46D3-A2EC-54D3D342F7C3}"/>
              </a:ext>
            </a:extLst>
          </p:cNvPr>
          <p:cNvSpPr>
            <a:spLocks noGrp="1"/>
          </p:cNvSpPr>
          <p:nvPr>
            <p:ph type="dt" sz="half" idx="10"/>
          </p:nvPr>
        </p:nvSpPr>
        <p:spPr/>
        <p:txBody>
          <a:bodyPr/>
          <a:lstStyle/>
          <a:p>
            <a:fld id="{97690D50-005A-490A-9EBF-7FABCDA21AB5}" type="datetimeFigureOut">
              <a:rPr lang="nl-NL" smtClean="0"/>
              <a:t>15-12-2021</a:t>
            </a:fld>
            <a:endParaRPr lang="nl-NL"/>
          </a:p>
        </p:txBody>
      </p:sp>
      <p:sp>
        <p:nvSpPr>
          <p:cNvPr id="8" name="Tijdelijke aanduiding voor voettekst 7">
            <a:extLst>
              <a:ext uri="{FF2B5EF4-FFF2-40B4-BE49-F238E27FC236}">
                <a16:creationId xmlns:a16="http://schemas.microsoft.com/office/drawing/2014/main" id="{DE476477-3874-4512-B5A4-EDB1A91886F7}"/>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75733D07-F99A-4F54-9AFC-EF20E9B5C11F}"/>
              </a:ext>
            </a:extLst>
          </p:cNvPr>
          <p:cNvSpPr>
            <a:spLocks noGrp="1"/>
          </p:cNvSpPr>
          <p:nvPr>
            <p:ph type="sldNum" sz="quarter" idx="12"/>
          </p:nvPr>
        </p:nvSpPr>
        <p:spPr/>
        <p:txBody>
          <a:bodyPr/>
          <a:lstStyle/>
          <a:p>
            <a:fld id="{3440057A-4161-46A1-B5F2-D0A5A216AE3A}" type="slidenum">
              <a:rPr lang="nl-NL" smtClean="0"/>
              <a:t>‹nr.›</a:t>
            </a:fld>
            <a:endParaRPr lang="nl-NL"/>
          </a:p>
        </p:txBody>
      </p:sp>
    </p:spTree>
    <p:extLst>
      <p:ext uri="{BB962C8B-B14F-4D97-AF65-F5344CB8AC3E}">
        <p14:creationId xmlns:p14="http://schemas.microsoft.com/office/powerpoint/2010/main" val="1196185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0AE841-0D93-4051-9BAD-CC3A7E2CDAC1}"/>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FE598650-D3B5-4C7E-A530-C6DBF213AA94}"/>
              </a:ext>
            </a:extLst>
          </p:cNvPr>
          <p:cNvSpPr>
            <a:spLocks noGrp="1"/>
          </p:cNvSpPr>
          <p:nvPr>
            <p:ph type="dt" sz="half" idx="10"/>
          </p:nvPr>
        </p:nvSpPr>
        <p:spPr/>
        <p:txBody>
          <a:bodyPr/>
          <a:lstStyle/>
          <a:p>
            <a:fld id="{97690D50-005A-490A-9EBF-7FABCDA21AB5}" type="datetimeFigureOut">
              <a:rPr lang="nl-NL" smtClean="0"/>
              <a:t>15-12-2021</a:t>
            </a:fld>
            <a:endParaRPr lang="nl-NL"/>
          </a:p>
        </p:txBody>
      </p:sp>
      <p:sp>
        <p:nvSpPr>
          <p:cNvPr id="4" name="Tijdelijke aanduiding voor voettekst 3">
            <a:extLst>
              <a:ext uri="{FF2B5EF4-FFF2-40B4-BE49-F238E27FC236}">
                <a16:creationId xmlns:a16="http://schemas.microsoft.com/office/drawing/2014/main" id="{603DE385-9BB3-4561-956F-0C8F51B632B4}"/>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D4941CE6-06B5-4239-A4D1-9C263A4FAEE6}"/>
              </a:ext>
            </a:extLst>
          </p:cNvPr>
          <p:cNvSpPr>
            <a:spLocks noGrp="1"/>
          </p:cNvSpPr>
          <p:nvPr>
            <p:ph type="sldNum" sz="quarter" idx="12"/>
          </p:nvPr>
        </p:nvSpPr>
        <p:spPr/>
        <p:txBody>
          <a:bodyPr/>
          <a:lstStyle/>
          <a:p>
            <a:fld id="{3440057A-4161-46A1-B5F2-D0A5A216AE3A}" type="slidenum">
              <a:rPr lang="nl-NL" smtClean="0"/>
              <a:t>‹nr.›</a:t>
            </a:fld>
            <a:endParaRPr lang="nl-NL"/>
          </a:p>
        </p:txBody>
      </p:sp>
    </p:spTree>
    <p:extLst>
      <p:ext uri="{BB962C8B-B14F-4D97-AF65-F5344CB8AC3E}">
        <p14:creationId xmlns:p14="http://schemas.microsoft.com/office/powerpoint/2010/main" val="9182569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BD69E30A-6263-402B-A5C5-1C06CAB6831E}"/>
              </a:ext>
            </a:extLst>
          </p:cNvPr>
          <p:cNvSpPr>
            <a:spLocks noGrp="1"/>
          </p:cNvSpPr>
          <p:nvPr>
            <p:ph type="dt" sz="half" idx="10"/>
          </p:nvPr>
        </p:nvSpPr>
        <p:spPr/>
        <p:txBody>
          <a:bodyPr/>
          <a:lstStyle/>
          <a:p>
            <a:fld id="{97690D50-005A-490A-9EBF-7FABCDA21AB5}" type="datetimeFigureOut">
              <a:rPr lang="nl-NL" smtClean="0"/>
              <a:t>15-12-2021</a:t>
            </a:fld>
            <a:endParaRPr lang="nl-NL"/>
          </a:p>
        </p:txBody>
      </p:sp>
      <p:sp>
        <p:nvSpPr>
          <p:cNvPr id="3" name="Tijdelijke aanduiding voor voettekst 2">
            <a:extLst>
              <a:ext uri="{FF2B5EF4-FFF2-40B4-BE49-F238E27FC236}">
                <a16:creationId xmlns:a16="http://schemas.microsoft.com/office/drawing/2014/main" id="{D97028CE-E478-42CA-9C48-320FDB4AB158}"/>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711CD87A-D9E8-4197-AD90-9C3BD0A4020E}"/>
              </a:ext>
            </a:extLst>
          </p:cNvPr>
          <p:cNvSpPr>
            <a:spLocks noGrp="1"/>
          </p:cNvSpPr>
          <p:nvPr>
            <p:ph type="sldNum" sz="quarter" idx="12"/>
          </p:nvPr>
        </p:nvSpPr>
        <p:spPr/>
        <p:txBody>
          <a:bodyPr/>
          <a:lstStyle/>
          <a:p>
            <a:fld id="{3440057A-4161-46A1-B5F2-D0A5A216AE3A}" type="slidenum">
              <a:rPr lang="nl-NL" smtClean="0"/>
              <a:t>‹nr.›</a:t>
            </a:fld>
            <a:endParaRPr lang="nl-NL"/>
          </a:p>
        </p:txBody>
      </p:sp>
    </p:spTree>
    <p:extLst>
      <p:ext uri="{BB962C8B-B14F-4D97-AF65-F5344CB8AC3E}">
        <p14:creationId xmlns:p14="http://schemas.microsoft.com/office/powerpoint/2010/main" val="16053196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7A60D5-B334-4207-B5DD-7B0E3E8A9ADE}"/>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45FFD0C2-25A0-4781-A6EE-54ADC689879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CAB880E5-91DB-45BF-A42B-881CEA0B45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C971387E-9BBB-4952-90D9-EA787BFE6A28}"/>
              </a:ext>
            </a:extLst>
          </p:cNvPr>
          <p:cNvSpPr>
            <a:spLocks noGrp="1"/>
          </p:cNvSpPr>
          <p:nvPr>
            <p:ph type="dt" sz="half" idx="10"/>
          </p:nvPr>
        </p:nvSpPr>
        <p:spPr/>
        <p:txBody>
          <a:bodyPr/>
          <a:lstStyle/>
          <a:p>
            <a:fld id="{97690D50-005A-490A-9EBF-7FABCDA21AB5}" type="datetimeFigureOut">
              <a:rPr lang="nl-NL" smtClean="0"/>
              <a:t>15-12-2021</a:t>
            </a:fld>
            <a:endParaRPr lang="nl-NL"/>
          </a:p>
        </p:txBody>
      </p:sp>
      <p:sp>
        <p:nvSpPr>
          <p:cNvPr id="6" name="Tijdelijke aanduiding voor voettekst 5">
            <a:extLst>
              <a:ext uri="{FF2B5EF4-FFF2-40B4-BE49-F238E27FC236}">
                <a16:creationId xmlns:a16="http://schemas.microsoft.com/office/drawing/2014/main" id="{E257EA6A-8E39-4F88-BF81-45C4D32240F8}"/>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1803A847-830F-4C1E-A3DF-DA687AB60F8F}"/>
              </a:ext>
            </a:extLst>
          </p:cNvPr>
          <p:cNvSpPr>
            <a:spLocks noGrp="1"/>
          </p:cNvSpPr>
          <p:nvPr>
            <p:ph type="sldNum" sz="quarter" idx="12"/>
          </p:nvPr>
        </p:nvSpPr>
        <p:spPr/>
        <p:txBody>
          <a:bodyPr/>
          <a:lstStyle/>
          <a:p>
            <a:fld id="{3440057A-4161-46A1-B5F2-D0A5A216AE3A}" type="slidenum">
              <a:rPr lang="nl-NL" smtClean="0"/>
              <a:t>‹nr.›</a:t>
            </a:fld>
            <a:endParaRPr lang="nl-NL"/>
          </a:p>
        </p:txBody>
      </p:sp>
    </p:spTree>
    <p:extLst>
      <p:ext uri="{BB962C8B-B14F-4D97-AF65-F5344CB8AC3E}">
        <p14:creationId xmlns:p14="http://schemas.microsoft.com/office/powerpoint/2010/main" val="19747805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4D6579-9333-4F65-895D-2226305C0EF5}"/>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09B2A26D-C133-4BFD-B9EE-D6A37F40B1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09CC01D7-9515-4750-8502-3E01A4FAFF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80FB6D38-D37F-4DA9-86C3-370898E0DAA2}"/>
              </a:ext>
            </a:extLst>
          </p:cNvPr>
          <p:cNvSpPr>
            <a:spLocks noGrp="1"/>
          </p:cNvSpPr>
          <p:nvPr>
            <p:ph type="dt" sz="half" idx="10"/>
          </p:nvPr>
        </p:nvSpPr>
        <p:spPr/>
        <p:txBody>
          <a:bodyPr/>
          <a:lstStyle/>
          <a:p>
            <a:fld id="{97690D50-005A-490A-9EBF-7FABCDA21AB5}" type="datetimeFigureOut">
              <a:rPr lang="nl-NL" smtClean="0"/>
              <a:t>15-12-2021</a:t>
            </a:fld>
            <a:endParaRPr lang="nl-NL"/>
          </a:p>
        </p:txBody>
      </p:sp>
      <p:sp>
        <p:nvSpPr>
          <p:cNvPr id="6" name="Tijdelijke aanduiding voor voettekst 5">
            <a:extLst>
              <a:ext uri="{FF2B5EF4-FFF2-40B4-BE49-F238E27FC236}">
                <a16:creationId xmlns:a16="http://schemas.microsoft.com/office/drawing/2014/main" id="{97D1C7B1-9E96-4202-B513-BA2654BA151F}"/>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502E0249-BAE2-4096-AB07-16464C4F6211}"/>
              </a:ext>
            </a:extLst>
          </p:cNvPr>
          <p:cNvSpPr>
            <a:spLocks noGrp="1"/>
          </p:cNvSpPr>
          <p:nvPr>
            <p:ph type="sldNum" sz="quarter" idx="12"/>
          </p:nvPr>
        </p:nvSpPr>
        <p:spPr/>
        <p:txBody>
          <a:bodyPr/>
          <a:lstStyle/>
          <a:p>
            <a:fld id="{3440057A-4161-46A1-B5F2-D0A5A216AE3A}" type="slidenum">
              <a:rPr lang="nl-NL" smtClean="0"/>
              <a:t>‹nr.›</a:t>
            </a:fld>
            <a:endParaRPr lang="nl-NL"/>
          </a:p>
        </p:txBody>
      </p:sp>
    </p:spTree>
    <p:extLst>
      <p:ext uri="{BB962C8B-B14F-4D97-AF65-F5344CB8AC3E}">
        <p14:creationId xmlns:p14="http://schemas.microsoft.com/office/powerpoint/2010/main" val="13716084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85206669-2C93-4A34-BA7D-B1D0822B54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D4CA1383-4096-4872-901B-8A2439DD1A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C1A9C52B-F92B-40DF-AB81-F1BA71C8674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690D50-005A-490A-9EBF-7FABCDA21AB5}" type="datetimeFigureOut">
              <a:rPr lang="nl-NL" smtClean="0"/>
              <a:t>15-12-2021</a:t>
            </a:fld>
            <a:endParaRPr lang="nl-NL"/>
          </a:p>
        </p:txBody>
      </p:sp>
      <p:sp>
        <p:nvSpPr>
          <p:cNvPr id="5" name="Tijdelijke aanduiding voor voettekst 4">
            <a:extLst>
              <a:ext uri="{FF2B5EF4-FFF2-40B4-BE49-F238E27FC236}">
                <a16:creationId xmlns:a16="http://schemas.microsoft.com/office/drawing/2014/main" id="{52432DFE-B545-4547-9334-BC66166198A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01074CF8-545C-434F-A8D6-281E88199A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40057A-4161-46A1-B5F2-D0A5A216AE3A}" type="slidenum">
              <a:rPr lang="nl-NL" smtClean="0"/>
              <a:t>‹nr.›</a:t>
            </a:fld>
            <a:endParaRPr lang="nl-NL"/>
          </a:p>
        </p:txBody>
      </p:sp>
    </p:spTree>
    <p:extLst>
      <p:ext uri="{BB962C8B-B14F-4D97-AF65-F5344CB8AC3E}">
        <p14:creationId xmlns:p14="http://schemas.microsoft.com/office/powerpoint/2010/main" val="33074096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23.jpe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25.png"/><Relationship Id="rId2" Type="http://schemas.openxmlformats.org/officeDocument/2006/relationships/audio" Target="../media/media12.m4a"/><Relationship Id="rId1" Type="http://schemas.microsoft.com/office/2007/relationships/media" Target="../media/media12.m4a"/><Relationship Id="rId6" Type="http://schemas.microsoft.com/office/2017/06/relationships/model3d" Target="../media/model3d1.glb"/><Relationship Id="rId5" Type="http://schemas.openxmlformats.org/officeDocument/2006/relationships/image" Target="../media/image24.png"/><Relationship Id="rId4"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9.jpe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slideLayout" Target="../slideLayouts/slideLayout2.xml"/><Relationship Id="rId7" Type="http://schemas.openxmlformats.org/officeDocument/2006/relationships/image" Target="../media/image10.jpe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9.jpeg"/><Relationship Id="rId5" Type="http://schemas.microsoft.com/office/2018/10/relationships/comments" Target="../comments/modernComment_104_24833AD3.xml"/><Relationship Id="rId4" Type="http://schemas.openxmlformats.org/officeDocument/2006/relationships/notesSlide" Target="../notesSlides/notesSlide5.xml"/><Relationship Id="rId9"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7.m4a"/><Relationship Id="rId7" Type="http://schemas.openxmlformats.org/officeDocument/2006/relationships/image" Target="../media/image12.pn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9.jpeg"/><Relationship Id="rId5" Type="http://schemas.openxmlformats.org/officeDocument/2006/relationships/slideLayout" Target="../slideLayouts/slideLayout2.xml"/><Relationship Id="rId4" Type="http://schemas.openxmlformats.org/officeDocument/2006/relationships/audio" Target="../media/media7.m4a"/></Relationships>
</file>

<file path=ppt/slides/_rels/slide7.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slideLayout" Target="../slideLayouts/slideLayout2.xml"/><Relationship Id="rId7" Type="http://schemas.openxmlformats.org/officeDocument/2006/relationships/image" Target="../media/image15.jpe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notesSlide" Target="../notesSlides/notesSlide6.xml"/><Relationship Id="rId9"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8">
            <a:extLst>
              <a:ext uri="{FF2B5EF4-FFF2-40B4-BE49-F238E27FC236}">
                <a16:creationId xmlns:a16="http://schemas.microsoft.com/office/drawing/2014/main" id="{6F40FBDA-CEB1-40F0-9AB9-BD9C402D70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8" descr="Enchanted Forest - Music &amp;amp; Ambience ✨🌲🧚🏻 - YouTube">
            <a:extLst>
              <a:ext uri="{FF2B5EF4-FFF2-40B4-BE49-F238E27FC236}">
                <a16:creationId xmlns:a16="http://schemas.microsoft.com/office/drawing/2014/main" id="{0E761F2E-4FD9-4462-9418-8A2F403F2FAF}"/>
              </a:ext>
            </a:extLst>
          </p:cNvPr>
          <p:cNvPicPr>
            <a:picLocks noChangeAspect="1" noChangeArrowheads="1"/>
          </p:cNvPicPr>
          <p:nvPr/>
        </p:nvPicPr>
        <p:blipFill rotWithShape="1">
          <a:blip r:embed="rId5">
            <a:alphaModFix amt="45000"/>
            <a:extLst>
              <a:ext uri="{28A0092B-C50C-407E-A947-70E740481C1C}">
                <a14:useLocalDpi xmlns:a14="http://schemas.microsoft.com/office/drawing/2010/main" val="0"/>
              </a:ext>
            </a:extLst>
          </a:blip>
          <a:srcRect/>
          <a:stretch/>
        </p:blipFill>
        <p:spPr bwMode="auto">
          <a:xfrm>
            <a:off x="20" y="10"/>
            <a:ext cx="12191980" cy="6857990"/>
          </a:xfrm>
          <a:prstGeom prst="rect">
            <a:avLst/>
          </a:prstGeom>
          <a:extLst>
            <a:ext uri="{909E8E84-426E-40DD-AFC4-6F175D3DCCD1}">
              <a14:hiddenFill xmlns:a14="http://schemas.microsoft.com/office/drawing/2010/main">
                <a:solidFill>
                  <a:srgbClr val="FFFFFF"/>
                </a:solidFill>
              </a14:hiddenFill>
            </a:ext>
          </a:extLst>
        </p:spPr>
      </p:pic>
      <p:sp>
        <p:nvSpPr>
          <p:cNvPr id="18" name="Rectangle 10">
            <a:extLst>
              <a:ext uri="{FF2B5EF4-FFF2-40B4-BE49-F238E27FC236}">
                <a16:creationId xmlns:a16="http://schemas.microsoft.com/office/drawing/2014/main" id="{0344D4FE-ABEF-4230-9E4E-AD5782FC7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noFill/>
          <a:ln w="9525" cap="sq" cmpd="sng" algn="ctr">
            <a:solidFill>
              <a:schemeClr val="tx1">
                <a:lumMod val="75000"/>
                <a:lumOff val="25000"/>
              </a:schemeClr>
            </a:solidFill>
            <a:prstDash val="solid"/>
            <a:miter lim="800000"/>
          </a:ln>
          <a:effectLst>
            <a:softEdge rad="0"/>
          </a:effectLst>
        </p:spPr>
      </p:sp>
      <p:sp>
        <p:nvSpPr>
          <p:cNvPr id="2" name="Titel 1">
            <a:extLst>
              <a:ext uri="{FF2B5EF4-FFF2-40B4-BE49-F238E27FC236}">
                <a16:creationId xmlns:a16="http://schemas.microsoft.com/office/drawing/2014/main" id="{6E7CCD2F-1A4D-4875-8A76-245BE53C1179}"/>
              </a:ext>
            </a:extLst>
          </p:cNvPr>
          <p:cNvSpPr>
            <a:spLocks noGrp="1"/>
          </p:cNvSpPr>
          <p:nvPr>
            <p:ph type="ctrTitle"/>
          </p:nvPr>
        </p:nvSpPr>
        <p:spPr>
          <a:xfrm>
            <a:off x="1769532" y="1695576"/>
            <a:ext cx="8652938" cy="2857191"/>
          </a:xfrm>
        </p:spPr>
        <p:txBody>
          <a:bodyPr anchor="ctr">
            <a:normAutofit/>
          </a:bodyPr>
          <a:lstStyle/>
          <a:p>
            <a:r>
              <a:rPr lang="nl-NL" sz="8000"/>
              <a:t>Alfa Lux Arbor</a:t>
            </a:r>
          </a:p>
        </p:txBody>
      </p:sp>
      <p:sp>
        <p:nvSpPr>
          <p:cNvPr id="3" name="Ondertitel 2">
            <a:extLst>
              <a:ext uri="{FF2B5EF4-FFF2-40B4-BE49-F238E27FC236}">
                <a16:creationId xmlns:a16="http://schemas.microsoft.com/office/drawing/2014/main" id="{DC6F4916-967B-4AF7-8570-59822B6F047D}"/>
              </a:ext>
            </a:extLst>
          </p:cNvPr>
          <p:cNvSpPr>
            <a:spLocks noGrp="1"/>
          </p:cNvSpPr>
          <p:nvPr>
            <p:ph type="subTitle" idx="1"/>
          </p:nvPr>
        </p:nvSpPr>
        <p:spPr>
          <a:xfrm>
            <a:off x="1769532" y="4352925"/>
            <a:ext cx="8652936" cy="727403"/>
          </a:xfrm>
        </p:spPr>
        <p:txBody>
          <a:bodyPr>
            <a:normAutofit/>
          </a:bodyPr>
          <a:lstStyle/>
          <a:p>
            <a:r>
              <a:rPr lang="nl-NL" sz="1800">
                <a:latin typeface="Copperplate Gothic Bold" panose="020E0705020206020404" pitchFamily="34" charset="0"/>
              </a:rPr>
              <a:t>Team Alfa-college </a:t>
            </a:r>
          </a:p>
          <a:p>
            <a:r>
              <a:rPr lang="nl-NL" sz="1800">
                <a:latin typeface="Copperplate Gothic Bold" panose="020E0705020206020404" pitchFamily="34" charset="0"/>
              </a:rPr>
              <a:t>Groningen</a:t>
            </a:r>
          </a:p>
        </p:txBody>
      </p:sp>
      <p:sp>
        <p:nvSpPr>
          <p:cNvPr id="19" name="Rectangle 12">
            <a:extLst>
              <a:ext uri="{FF2B5EF4-FFF2-40B4-BE49-F238E27FC236}">
                <a16:creationId xmlns:a16="http://schemas.microsoft.com/office/drawing/2014/main" id="{9325F979-D3F9-4926-81B7-7ACCB31A50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9525" cap="sq" cmpd="sng" algn="ctr">
            <a:solidFill>
              <a:schemeClr val="tx1">
                <a:lumMod val="75000"/>
                <a:lumOff val="25000"/>
                <a:alpha val="80000"/>
              </a:schemeClr>
            </a:solidFill>
            <a:prstDash val="solid"/>
            <a:miter lim="800000"/>
          </a:ln>
          <a:effectLst/>
        </p:spPr>
      </p:sp>
      <p:pic>
        <p:nvPicPr>
          <p:cNvPr id="6" name="Video 5">
            <a:hlinkClick r:id="" action="ppaction://media"/>
            <a:extLst>
              <a:ext uri="{FF2B5EF4-FFF2-40B4-BE49-F238E27FC236}">
                <a16:creationId xmlns:a16="http://schemas.microsoft.com/office/drawing/2014/main" id="{151DFD7B-2D96-451D-8940-2539749097DD}"/>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7318975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5="http://schemas.microsoft.com/office/powerpoint/2012/main" Requires="p15">
      <p:transition xmlns:p14="http://schemas.microsoft.com/office/powerpoint/2010/main" spd="slow" p14:dur="2000" advTm="7551">
        <p15:prstTrans prst="crush"/>
      </p:transition>
    </mc:Choice>
    <mc:Fallback>
      <p:transition spd="slow" advTm="755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reeform: Shape 74">
            <a:extLst>
              <a:ext uri="{FF2B5EF4-FFF2-40B4-BE49-F238E27FC236}">
                <a16:creationId xmlns:a16="http://schemas.microsoft.com/office/drawing/2014/main" id="{F98F79A4-A6C7-4101-B1E9-27E05CB7CF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2" name="Titel 1">
            <a:extLst>
              <a:ext uri="{FF2B5EF4-FFF2-40B4-BE49-F238E27FC236}">
                <a16:creationId xmlns:a16="http://schemas.microsoft.com/office/drawing/2014/main" id="{6E1AE9BA-0872-4B3B-BAFF-E46CAA7963A7}"/>
              </a:ext>
            </a:extLst>
          </p:cNvPr>
          <p:cNvSpPr>
            <a:spLocks noGrp="1"/>
          </p:cNvSpPr>
          <p:nvPr>
            <p:ph type="title"/>
          </p:nvPr>
        </p:nvSpPr>
        <p:spPr>
          <a:xfrm>
            <a:off x="2232251" y="633046"/>
            <a:ext cx="3863749" cy="1314996"/>
          </a:xfrm>
        </p:spPr>
        <p:txBody>
          <a:bodyPr anchor="b">
            <a:normAutofit/>
          </a:bodyPr>
          <a:lstStyle/>
          <a:p>
            <a:r>
              <a:rPr lang="nl-NL">
                <a:solidFill>
                  <a:schemeClr val="bg1"/>
                </a:solidFill>
              </a:rPr>
              <a:t>Het product</a:t>
            </a:r>
          </a:p>
        </p:txBody>
      </p:sp>
      <p:sp>
        <p:nvSpPr>
          <p:cNvPr id="77" name="Freeform: Shape 76">
            <a:extLst>
              <a:ext uri="{FF2B5EF4-FFF2-40B4-BE49-F238E27FC236}">
                <a16:creationId xmlns:a16="http://schemas.microsoft.com/office/drawing/2014/main" id="{79AFCB35-9C04-4524-A0B1-57FF6865D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92656"/>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bg1"/>
          </a:solidFill>
          <a:ln w="9525" cap="flat">
            <a:noFill/>
            <a:prstDash val="solid"/>
            <a:miter/>
          </a:ln>
        </p:spPr>
        <p:txBody>
          <a:bodyPr wrap="square" rtlCol="0" anchor="ctr">
            <a:noAutofit/>
          </a:bodyPr>
          <a:lstStyle/>
          <a:p>
            <a:endParaRPr lang="en-US"/>
          </a:p>
        </p:txBody>
      </p:sp>
      <p:sp>
        <p:nvSpPr>
          <p:cNvPr id="79" name="Freeform: Shape 78">
            <a:extLst>
              <a:ext uri="{FF2B5EF4-FFF2-40B4-BE49-F238E27FC236}">
                <a16:creationId xmlns:a16="http://schemas.microsoft.com/office/drawing/2014/main" id="{D11AD2AD-0BA0-4DD3-8EEA-84686A0E71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2391"/>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bg1"/>
          </a:solidFill>
          <a:ln w="9525" cap="flat">
            <a:noFill/>
            <a:prstDash val="solid"/>
            <a:miter/>
          </a:ln>
        </p:spPr>
        <p:txBody>
          <a:bodyPr wrap="square" rtlCol="0" anchor="ctr">
            <a:noAutofit/>
          </a:bodyPr>
          <a:lstStyle/>
          <a:p>
            <a:endParaRPr lang="en-US"/>
          </a:p>
        </p:txBody>
      </p:sp>
      <p:sp>
        <p:nvSpPr>
          <p:cNvPr id="1030" name="Content Placeholder 1029">
            <a:extLst>
              <a:ext uri="{FF2B5EF4-FFF2-40B4-BE49-F238E27FC236}">
                <a16:creationId xmlns:a16="http://schemas.microsoft.com/office/drawing/2014/main" id="{1304630A-6233-4434-8F76-10CE40939539}"/>
              </a:ext>
            </a:extLst>
          </p:cNvPr>
          <p:cNvSpPr>
            <a:spLocks noGrp="1"/>
          </p:cNvSpPr>
          <p:nvPr>
            <p:ph idx="1"/>
          </p:nvPr>
        </p:nvSpPr>
        <p:spPr>
          <a:xfrm>
            <a:off x="2232251" y="2125737"/>
            <a:ext cx="3863749" cy="4044463"/>
          </a:xfrm>
        </p:spPr>
        <p:txBody>
          <a:bodyPr>
            <a:normAutofit/>
          </a:bodyPr>
          <a:lstStyle/>
          <a:p>
            <a:r>
              <a:rPr lang="en-US" err="1">
                <a:solidFill>
                  <a:schemeClr val="bg1"/>
                </a:solidFill>
              </a:rPr>
              <a:t>Energie</a:t>
            </a:r>
            <a:r>
              <a:rPr lang="en-US">
                <a:solidFill>
                  <a:schemeClr val="bg1"/>
                </a:solidFill>
              </a:rPr>
              <a:t> van </a:t>
            </a:r>
            <a:r>
              <a:rPr lang="en-US" err="1">
                <a:solidFill>
                  <a:schemeClr val="bg1"/>
                </a:solidFill>
              </a:rPr>
              <a:t>mos</a:t>
            </a:r>
            <a:endParaRPr lang="en-US">
              <a:solidFill>
                <a:schemeClr val="bg1"/>
              </a:solidFill>
            </a:endParaRPr>
          </a:p>
          <a:p>
            <a:r>
              <a:rPr lang="en-US" err="1">
                <a:solidFill>
                  <a:schemeClr val="bg1"/>
                </a:solidFill>
              </a:rPr>
              <a:t>Overdag</a:t>
            </a:r>
            <a:r>
              <a:rPr lang="en-US">
                <a:solidFill>
                  <a:schemeClr val="bg1"/>
                </a:solidFill>
              </a:rPr>
              <a:t> </a:t>
            </a:r>
            <a:r>
              <a:rPr lang="en-US" err="1">
                <a:solidFill>
                  <a:schemeClr val="bg1"/>
                </a:solidFill>
              </a:rPr>
              <a:t>voetbal</a:t>
            </a:r>
            <a:endParaRPr lang="en-US">
              <a:solidFill>
                <a:schemeClr val="bg1"/>
              </a:solidFill>
            </a:endParaRPr>
          </a:p>
          <a:p>
            <a:r>
              <a:rPr lang="en-US" err="1">
                <a:solidFill>
                  <a:schemeClr val="bg1"/>
                </a:solidFill>
              </a:rPr>
              <a:t>S’nachts</a:t>
            </a:r>
            <a:r>
              <a:rPr lang="en-US">
                <a:solidFill>
                  <a:schemeClr val="bg1"/>
                </a:solidFill>
              </a:rPr>
              <a:t> </a:t>
            </a:r>
            <a:r>
              <a:rPr lang="en-US" err="1">
                <a:solidFill>
                  <a:schemeClr val="bg1"/>
                </a:solidFill>
              </a:rPr>
              <a:t>maan</a:t>
            </a:r>
            <a:endParaRPr lang="en-US">
              <a:solidFill>
                <a:schemeClr val="bg1"/>
              </a:solidFill>
            </a:endParaRPr>
          </a:p>
          <a:p>
            <a:r>
              <a:rPr lang="en-US" err="1">
                <a:solidFill>
                  <a:schemeClr val="bg1"/>
                </a:solidFill>
              </a:rPr>
              <a:t>Oranje</a:t>
            </a:r>
            <a:r>
              <a:rPr lang="en-US">
                <a:solidFill>
                  <a:schemeClr val="bg1"/>
                </a:solidFill>
              </a:rPr>
              <a:t> </a:t>
            </a:r>
            <a:r>
              <a:rPr lang="en-US" err="1">
                <a:solidFill>
                  <a:schemeClr val="bg1"/>
                </a:solidFill>
              </a:rPr>
              <a:t>gloed</a:t>
            </a:r>
            <a:endParaRPr lang="en-US">
              <a:solidFill>
                <a:schemeClr val="bg1"/>
              </a:solidFill>
            </a:endParaRPr>
          </a:p>
          <a:p>
            <a:pPr marL="0" indent="0">
              <a:buNone/>
            </a:pPr>
            <a:endParaRPr lang="en-US">
              <a:solidFill>
                <a:schemeClr val="bg1"/>
              </a:solidFill>
            </a:endParaRPr>
          </a:p>
        </p:txBody>
      </p:sp>
      <p:sp>
        <p:nvSpPr>
          <p:cNvPr id="81" name="Freeform: Shape 80">
            <a:extLst>
              <a:ext uri="{FF2B5EF4-FFF2-40B4-BE49-F238E27FC236}">
                <a16:creationId xmlns:a16="http://schemas.microsoft.com/office/drawing/2014/main" id="{59463AC4-F96D-4507-9EE0-A831B79102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chemeClr val="accent6">
              <a:alpha val="3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83" name="Freeform: Shape 82">
            <a:extLst>
              <a:ext uri="{FF2B5EF4-FFF2-40B4-BE49-F238E27FC236}">
                <a16:creationId xmlns:a16="http://schemas.microsoft.com/office/drawing/2014/main" id="{9E5C5460-229E-46C8-A712-CC3179854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51176" y="4803984"/>
            <a:ext cx="2140824" cy="2054016"/>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5" name="Freeform: Shape 84">
            <a:extLst>
              <a:ext uri="{FF2B5EF4-FFF2-40B4-BE49-F238E27FC236}">
                <a16:creationId xmlns:a16="http://schemas.microsoft.com/office/drawing/2014/main" id="{FC3ABE8C-1C72-4141-BADF-DD68117645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51176" y="4803984"/>
            <a:ext cx="2140824" cy="2054016"/>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2">
              <a:alpha val="3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87" name="Graphic 185">
            <a:extLst>
              <a:ext uri="{FF2B5EF4-FFF2-40B4-BE49-F238E27FC236}">
                <a16:creationId xmlns:a16="http://schemas.microsoft.com/office/drawing/2014/main" id="{0C156BF8-7FF7-440F-BE2B-417DFFE8BF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99346" y="5987064"/>
            <a:ext cx="1054466" cy="469689"/>
            <a:chOff x="9841624" y="4115729"/>
            <a:chExt cx="602169" cy="268223"/>
          </a:xfrm>
          <a:solidFill>
            <a:schemeClr val="bg1"/>
          </a:solidFill>
        </p:grpSpPr>
        <p:sp>
          <p:nvSpPr>
            <p:cNvPr id="88" name="Freeform: Shape 87">
              <a:extLst>
                <a:ext uri="{FF2B5EF4-FFF2-40B4-BE49-F238E27FC236}">
                  <a16:creationId xmlns:a16="http://schemas.microsoft.com/office/drawing/2014/main" id="{B7067280-C3E7-4DF6-A345-B9FEF6EF8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A78365A8-666B-4417-9D3C-554E6E6B2C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E71CAAFA-0A31-4308-AB9F-B1C84ABDF9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96AB1D25-144D-4BB4-A45C-60B8A094F4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069F0FB4-779A-48FC-AC33-784F177C92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pic>
        <p:nvPicPr>
          <p:cNvPr id="20" name="Tijdelijke aanduiding voor inhoud 4" descr="Afbeelding met tekst, silhouet, omgeving, zon&#10;&#10;Automatisch gegenereerde beschrijving">
            <a:extLst>
              <a:ext uri="{FF2B5EF4-FFF2-40B4-BE49-F238E27FC236}">
                <a16:creationId xmlns:a16="http://schemas.microsoft.com/office/drawing/2014/main" id="{AFA76A32-13AB-4DEC-8406-E04A73E9C1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38295" y="2738702"/>
            <a:ext cx="3085412" cy="382322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Tijdelijke aanduiding voor inhoud 4">
            <a:extLst>
              <a:ext uri="{FF2B5EF4-FFF2-40B4-BE49-F238E27FC236}">
                <a16:creationId xmlns:a16="http://schemas.microsoft.com/office/drawing/2014/main" id="{0A67873E-A0B8-4997-B950-CCA1B4ADDF4F}"/>
              </a:ext>
            </a:extLst>
          </p:cNvPr>
          <p:cNvPicPr>
            <a:picLocks noChangeAspect="1"/>
          </p:cNvPicPr>
          <p:nvPr/>
        </p:nvPicPr>
        <p:blipFill rotWithShape="1">
          <a:blip r:embed="rId6"/>
          <a:srcRect t="14500" r="1" b="1"/>
          <a:stretch/>
        </p:blipFill>
        <p:spPr>
          <a:xfrm>
            <a:off x="6124056" y="220588"/>
            <a:ext cx="2518114" cy="2518114"/>
          </a:xfrm>
          <a:custGeom>
            <a:avLst/>
            <a:gdLst/>
            <a:ahLst/>
            <a:cxnLst/>
            <a:rect l="l" t="t" r="r" b="b"/>
            <a:pathLst>
              <a:path w="2518114" h="2518114">
                <a:moveTo>
                  <a:pt x="1259057" y="0"/>
                </a:moveTo>
                <a:cubicBezTo>
                  <a:pt x="1954415" y="0"/>
                  <a:pt x="2518114" y="563699"/>
                  <a:pt x="2518114" y="1259057"/>
                </a:cubicBezTo>
                <a:cubicBezTo>
                  <a:pt x="2518114" y="1954415"/>
                  <a:pt x="1954415" y="2518114"/>
                  <a:pt x="1259057" y="2518114"/>
                </a:cubicBezTo>
                <a:cubicBezTo>
                  <a:pt x="563699" y="2518114"/>
                  <a:pt x="0" y="1954415"/>
                  <a:pt x="0" y="1259057"/>
                </a:cubicBezTo>
                <a:cubicBezTo>
                  <a:pt x="0" y="563699"/>
                  <a:pt x="563699" y="0"/>
                  <a:pt x="1259057" y="0"/>
                </a:cubicBezTo>
                <a:close/>
              </a:path>
            </a:pathLst>
          </a:custGeom>
        </p:spPr>
      </p:pic>
      <p:pic>
        <p:nvPicPr>
          <p:cNvPr id="1026" name="Picture 2" descr="Mos bestrijden in het gazon - Graszodengelegd.nl">
            <a:extLst>
              <a:ext uri="{FF2B5EF4-FFF2-40B4-BE49-F238E27FC236}">
                <a16:creationId xmlns:a16="http://schemas.microsoft.com/office/drawing/2014/main" id="{2245BAC7-1FD6-425B-9D76-94F0FFF5BAD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4723" r="18029" b="2"/>
          <a:stretch/>
        </p:blipFill>
        <p:spPr bwMode="auto">
          <a:xfrm>
            <a:off x="9111454" y="1152034"/>
            <a:ext cx="2952748" cy="2952748"/>
          </a:xfrm>
          <a:custGeom>
            <a:avLst/>
            <a:gdLst/>
            <a:ahLst/>
            <a:cxnLst/>
            <a:rect l="l" t="t" r="r" b="b"/>
            <a:pathLst>
              <a:path w="2361890" h="2361890">
                <a:moveTo>
                  <a:pt x="1180945" y="0"/>
                </a:moveTo>
                <a:cubicBezTo>
                  <a:pt x="1833163" y="0"/>
                  <a:pt x="2361890" y="528727"/>
                  <a:pt x="2361890" y="1180945"/>
                </a:cubicBezTo>
                <a:cubicBezTo>
                  <a:pt x="2361890" y="1833163"/>
                  <a:pt x="1833163" y="2361890"/>
                  <a:pt x="1180945" y="2361890"/>
                </a:cubicBezTo>
                <a:cubicBezTo>
                  <a:pt x="528727" y="2361890"/>
                  <a:pt x="0" y="1833163"/>
                  <a:pt x="0" y="1180945"/>
                </a:cubicBezTo>
                <a:cubicBezTo>
                  <a:pt x="0" y="528727"/>
                  <a:pt x="528727" y="0"/>
                  <a:pt x="1180945" y="0"/>
                </a:cubicBezTo>
                <a:close/>
              </a:path>
            </a:pathLst>
          </a:cu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0AE0226A-1B1D-49EA-B7F6-D255631DDE1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8209248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Tm="94318">
        <p15:prstTrans prst="crush"/>
      </p:transition>
    </mc:Choice>
    <mc:Fallback>
      <p:transition spd="slow" advTm="9431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 name="Picture 10" descr="Explosie Abstract Licht - Gratis afbeelding op Pixabay">
            <a:extLst>
              <a:ext uri="{FF2B5EF4-FFF2-40B4-BE49-F238E27FC236}">
                <a16:creationId xmlns:a16="http://schemas.microsoft.com/office/drawing/2014/main" id="{C3D6F1D4-0B16-405E-B9E8-42A685E5DC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07BD3645-029B-4109-AE91-A0B1EE4700C6}"/>
              </a:ext>
            </a:extLst>
          </p:cNvPr>
          <p:cNvSpPr>
            <a:spLocks noGrp="1"/>
          </p:cNvSpPr>
          <p:nvPr>
            <p:ph type="title"/>
          </p:nvPr>
        </p:nvSpPr>
        <p:spPr>
          <a:xfrm>
            <a:off x="838200" y="154704"/>
            <a:ext cx="10515600" cy="1325563"/>
          </a:xfrm>
        </p:spPr>
        <p:txBody>
          <a:bodyPr>
            <a:normAutofit/>
          </a:bodyPr>
          <a:lstStyle/>
          <a:p>
            <a:pPr algn="ctr"/>
            <a:r>
              <a:rPr lang="nl-NL" sz="5400">
                <a:solidFill>
                  <a:schemeClr val="bg1"/>
                </a:solidFill>
                <a:latin typeface="Copperplate Gothic Bold" panose="020E0705020206020404" pitchFamily="34" charset="0"/>
              </a:rPr>
              <a:t>Alfa Lux Arbor</a:t>
            </a:r>
          </a:p>
        </p:txBody>
      </p:sp>
      <mc:AlternateContent xmlns:mc="http://schemas.openxmlformats.org/markup-compatibility/2006">
        <mc:Choice xmlns:am3d="http://schemas.microsoft.com/office/drawing/2017/model3d" Requires="am3d">
          <p:graphicFrame>
            <p:nvGraphicFramePr>
              <p:cNvPr id="4" name="Tijdelijke aanduiding voor inhoud 3">
                <a:extLst>
                  <a:ext uri="{FF2B5EF4-FFF2-40B4-BE49-F238E27FC236}">
                    <a16:creationId xmlns:a16="http://schemas.microsoft.com/office/drawing/2014/main" id="{BAC5C485-B47B-4CE6-8679-C5FE904A00D8}"/>
                  </a:ext>
                </a:extLst>
              </p:cNvPr>
              <p:cNvGraphicFramePr>
                <a:graphicFrameLocks noGrp="1" noChangeAspect="1"/>
              </p:cNvGraphicFramePr>
              <p:nvPr>
                <p:ph idx="1"/>
                <p:extLst>
                  <p:ext uri="{D42A27DB-BD31-4B8C-83A1-F6EECF244321}">
                    <p14:modId xmlns:p14="http://schemas.microsoft.com/office/powerpoint/2010/main" val="504811360"/>
                  </p:ext>
                </p:extLst>
              </p:nvPr>
            </p:nvGraphicFramePr>
            <p:xfrm>
              <a:off x="3761296" y="1226576"/>
              <a:ext cx="4487156" cy="5476720"/>
            </p:xfrm>
            <a:graphic>
              <a:graphicData uri="http://schemas.microsoft.com/office/drawing/2017/model3d">
                <am3d:model3d r:embed="rId6">
                  <am3d:spPr>
                    <a:xfrm>
                      <a:off x="0" y="0"/>
                      <a:ext cx="4487156" cy="5476720"/>
                    </a:xfrm>
                    <a:prstGeom prst="rect">
                      <a:avLst/>
                    </a:prstGeom>
                  </am3d:spPr>
                  <am3d:camera>
                    <am3d:pos x="0" y="0" z="71093082"/>
                    <am3d:up dx="0" dy="36000000" dz="0"/>
                    <am3d:lookAt x="0" y="0" z="0"/>
                    <am3d:perspective fov="2700000"/>
                  </am3d:camera>
                  <am3d:trans>
                    <am3d:meterPerModelUnit n="6452" d="1000000"/>
                    <am3d:preTrans dx="689132" dy="-18000000" dz="-637834"/>
                    <am3d:scale>
                      <am3d:sx n="1000000" d="1000000"/>
                      <am3d:sy n="1000000" d="1000000"/>
                      <am3d:sz n="1000000" d="1000000"/>
                    </am3d:scale>
                    <am3d:rot/>
                    <am3d:postTrans dx="0" dy="0" dz="0"/>
                  </am3d:trans>
                  <am3d:raster rName="Office3DRenderer" rVer="16.0.8326">
                    <am3d:blip r:embed="rId7"/>
                  </am3d:raster>
                  <am3d:objViewport viewportSz="779707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 name="Tijdelijke aanduiding voor inhoud 3">
                <a:extLst>
                  <a:ext uri="{FF2B5EF4-FFF2-40B4-BE49-F238E27FC236}">
                    <a16:creationId xmlns:a16="http://schemas.microsoft.com/office/drawing/2014/main" id="{BAC5C485-B47B-4CE6-8679-C5FE904A00D8}"/>
                  </a:ext>
                </a:extLst>
              </p:cNvPr>
              <p:cNvPicPr>
                <a:picLocks noGrp="1" noRot="1" noChangeAspect="1" noMove="1" noResize="1" noEditPoints="1" noAdjustHandles="1" noChangeArrowheads="1" noChangeShapeType="1" noCrop="1"/>
              </p:cNvPicPr>
              <p:nvPr/>
            </p:nvPicPr>
            <p:blipFill>
              <a:blip r:embed="rId7"/>
              <a:stretch>
                <a:fillRect/>
              </a:stretch>
            </p:blipFill>
            <p:spPr>
              <a:xfrm>
                <a:off x="3761296" y="1226576"/>
                <a:ext cx="4487156" cy="5476720"/>
              </a:xfrm>
              <a:prstGeom prst="rect">
                <a:avLst/>
              </a:prstGeom>
            </p:spPr>
          </p:pic>
        </mc:Fallback>
      </mc:AlternateContent>
      <p:pic>
        <p:nvPicPr>
          <p:cNvPr id="5" name="Audio 4">
            <a:hlinkClick r:id="" action="ppaction://media"/>
            <a:extLst>
              <a:ext uri="{FF2B5EF4-FFF2-40B4-BE49-F238E27FC236}">
                <a16:creationId xmlns:a16="http://schemas.microsoft.com/office/drawing/2014/main" id="{7ACC6D98-94C2-4AB5-A3DA-56D3AB7FD63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23935958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Tm="32192">
        <p15:prstTrans prst="crush"/>
      </p:transition>
    </mc:Choice>
    <mc:Fallback>
      <p:transition spd="slow" advTm="3219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37" presetClass="emph" presetSubtype="128" accel="10000" decel="10000" fill="hold" nodeType="withEffect">
                                  <p:stCondLst>
                                    <p:cond delay="0"/>
                                  </p:stCondLst>
                                  <p:childTnLst>
                                    <p:animRot by="21600000">
                                      <p:cBhvr>
                                        <p:cTn id="8" dur="20500" fill="hold"/>
                                        <p:tgtEl>
                                          <p:spTgt spid="4"/>
                                        </p:tgtEl>
                                        <p:attrNameLst>
                                          <p:attrName>3d.view.rotation.y</p:attrName>
                                        </p:attrNameLst>
                                      </p:cBhvr>
                                    </p:animRot>
                                  </p:childTnLst>
                                </p:cTn>
                              </p:par>
                            </p:childTnLst>
                          </p:cTn>
                        </p:par>
                        <p:par>
                          <p:cTn id="9" fill="hold">
                            <p:stCondLst>
                              <p:cond delay="20500"/>
                            </p:stCondLst>
                            <p:childTnLst>
                              <p:par>
                                <p:cTn id="10" presetID="37" presetClass="emph" presetSubtype="128" accel="10000" decel="10000" fill="hold" nodeType="afterEffect">
                                  <p:stCondLst>
                                    <p:cond delay="0"/>
                                  </p:stCondLst>
                                  <p:childTnLst>
                                    <p:animRot by="21600000">
                                      <p:cBhvr>
                                        <p:cTn id="11" dur="20000" fill="hold"/>
                                        <p:tgtEl>
                                          <p:spTgt spid="4"/>
                                        </p:tgtEl>
                                        <p:attrNameLst>
                                          <p:attrName>3d.view.rotation.y</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green #aesthetic #wallpapers #wallpaperbackgrounds | Зеленые фоны,  Абстрактное, Фотографии задних планов">
            <a:extLst>
              <a:ext uri="{FF2B5EF4-FFF2-40B4-BE49-F238E27FC236}">
                <a16:creationId xmlns:a16="http://schemas.microsoft.com/office/drawing/2014/main" id="{2B1547AF-2A51-42D6-B3EC-D919E37E19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2804813" y="-2804813"/>
            <a:ext cx="7019534" cy="1262916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AAD6F25C-5687-444B-9A0A-88602CC88D42}"/>
              </a:ext>
            </a:extLst>
          </p:cNvPr>
          <p:cNvSpPr>
            <a:spLocks noGrp="1"/>
          </p:cNvSpPr>
          <p:nvPr>
            <p:ph type="title"/>
          </p:nvPr>
        </p:nvSpPr>
        <p:spPr/>
        <p:txBody>
          <a:bodyPr/>
          <a:lstStyle/>
          <a:p>
            <a:pPr algn="ctr"/>
            <a:r>
              <a:rPr lang="nl-NL">
                <a:solidFill>
                  <a:schemeClr val="bg1"/>
                </a:solidFill>
              </a:rPr>
              <a:t>  Inleiding</a:t>
            </a:r>
          </a:p>
        </p:txBody>
      </p:sp>
      <p:sp>
        <p:nvSpPr>
          <p:cNvPr id="3" name="Tijdelijke aanduiding voor inhoud 2">
            <a:extLst>
              <a:ext uri="{FF2B5EF4-FFF2-40B4-BE49-F238E27FC236}">
                <a16:creationId xmlns:a16="http://schemas.microsoft.com/office/drawing/2014/main" id="{5C3DB9EB-214E-4920-971E-471B41FA80AC}"/>
              </a:ext>
            </a:extLst>
          </p:cNvPr>
          <p:cNvSpPr>
            <a:spLocks noGrp="1"/>
          </p:cNvSpPr>
          <p:nvPr>
            <p:ph idx="1"/>
          </p:nvPr>
        </p:nvSpPr>
        <p:spPr>
          <a:xfrm>
            <a:off x="5099081" y="1916932"/>
            <a:ext cx="3535872" cy="4351338"/>
          </a:xfrm>
        </p:spPr>
        <p:txBody>
          <a:bodyPr/>
          <a:lstStyle/>
          <a:p>
            <a:r>
              <a:rPr lang="nl-NL">
                <a:solidFill>
                  <a:schemeClr val="bg1"/>
                </a:solidFill>
              </a:rPr>
              <a:t>Hulpvraag</a:t>
            </a:r>
          </a:p>
          <a:p>
            <a:r>
              <a:rPr lang="nl-NL" err="1">
                <a:solidFill>
                  <a:schemeClr val="bg1"/>
                </a:solidFill>
              </a:rPr>
              <a:t>Onderzoeksomgeving</a:t>
            </a:r>
            <a:endParaRPr lang="nl-NL">
              <a:solidFill>
                <a:schemeClr val="bg1"/>
              </a:solidFill>
            </a:endParaRPr>
          </a:p>
          <a:p>
            <a:r>
              <a:rPr lang="nl-NL">
                <a:solidFill>
                  <a:schemeClr val="bg1"/>
                </a:solidFill>
              </a:rPr>
              <a:t>Masterclasses</a:t>
            </a:r>
          </a:p>
          <a:p>
            <a:r>
              <a:rPr lang="nl-NL">
                <a:solidFill>
                  <a:schemeClr val="bg1"/>
                </a:solidFill>
              </a:rPr>
              <a:t>Brainstorm sessie</a:t>
            </a:r>
          </a:p>
          <a:p>
            <a:r>
              <a:rPr lang="nl-NL">
                <a:solidFill>
                  <a:schemeClr val="bg1"/>
                </a:solidFill>
              </a:rPr>
              <a:t>Ideeën</a:t>
            </a:r>
          </a:p>
          <a:p>
            <a:r>
              <a:rPr lang="nl-NL">
                <a:solidFill>
                  <a:schemeClr val="bg1"/>
                </a:solidFill>
              </a:rPr>
              <a:t>Het product</a:t>
            </a:r>
          </a:p>
          <a:p>
            <a:endParaRPr lang="nl-NL">
              <a:solidFill>
                <a:schemeClr val="bg1"/>
              </a:solidFill>
            </a:endParaRPr>
          </a:p>
          <a:p>
            <a:pPr marL="0" indent="0">
              <a:buNone/>
            </a:pPr>
            <a:endParaRPr lang="nl-NL">
              <a:solidFill>
                <a:schemeClr val="bg1"/>
              </a:solidFill>
            </a:endParaRPr>
          </a:p>
          <a:p>
            <a:endParaRPr lang="nl-NL">
              <a:solidFill>
                <a:schemeClr val="bg1"/>
              </a:solidFill>
            </a:endParaRPr>
          </a:p>
          <a:p>
            <a:endParaRPr lang="nl-NL">
              <a:solidFill>
                <a:schemeClr val="bg1"/>
              </a:solidFill>
            </a:endParaRPr>
          </a:p>
        </p:txBody>
      </p:sp>
      <p:pic>
        <p:nvPicPr>
          <p:cNvPr id="6" name="Video 5">
            <a:hlinkClick r:id="" action="ppaction://media"/>
            <a:extLst>
              <a:ext uri="{FF2B5EF4-FFF2-40B4-BE49-F238E27FC236}">
                <a16:creationId xmlns:a16="http://schemas.microsoft.com/office/drawing/2014/main" id="{58E80C9B-FEA3-47AD-90C1-B4B29D6C2FFA}"/>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174196835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Tm="30495">
        <p15:prstTrans prst="crush"/>
      </p:transition>
    </mc:Choice>
    <mc:Fallback>
      <p:transition spd="slow" advTm="3049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Nature Dark 4k Wallpapers - Wallpaper Cave">
            <a:extLst>
              <a:ext uri="{FF2B5EF4-FFF2-40B4-BE49-F238E27FC236}">
                <a16:creationId xmlns:a16="http://schemas.microsoft.com/office/drawing/2014/main" id="{2E83B712-92F4-4664-86D8-696E32611118}"/>
              </a:ext>
            </a:extLst>
          </p:cNvPr>
          <p:cNvPicPr>
            <a:picLocks noChangeAspect="1" noChangeArrowheads="1"/>
          </p:cNvPicPr>
          <p:nvPr/>
        </p:nvPicPr>
        <p:blipFill rotWithShape="1">
          <a:blip r:embed="rId5">
            <a:alphaModFix/>
            <a:extLst>
              <a:ext uri="{28A0092B-C50C-407E-A947-70E740481C1C}">
                <a14:useLocalDpi xmlns:a14="http://schemas.microsoft.com/office/drawing/2010/main" val="0"/>
              </a:ext>
            </a:extLst>
          </a:blip>
          <a:srcRect t="8163"/>
          <a:stretch/>
        </p:blipFill>
        <p:spPr bwMode="auto">
          <a:xfrm>
            <a:off x="-1" y="10"/>
            <a:ext cx="12192000" cy="6857989"/>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7BF35C25-8F9E-4D0C-86FB-C714C16EE4A9}"/>
              </a:ext>
            </a:extLst>
          </p:cNvPr>
          <p:cNvSpPr>
            <a:spLocks noGrp="1"/>
          </p:cNvSpPr>
          <p:nvPr>
            <p:ph type="title"/>
          </p:nvPr>
        </p:nvSpPr>
        <p:spPr/>
        <p:txBody>
          <a:bodyPr/>
          <a:lstStyle/>
          <a:p>
            <a:r>
              <a:rPr lang="nl-NL">
                <a:solidFill>
                  <a:schemeClr val="bg1"/>
                </a:solidFill>
              </a:rPr>
              <a:t>Hulpvraag</a:t>
            </a:r>
          </a:p>
        </p:txBody>
      </p:sp>
      <p:sp>
        <p:nvSpPr>
          <p:cNvPr id="3" name="Tekstvak 2">
            <a:extLst>
              <a:ext uri="{FF2B5EF4-FFF2-40B4-BE49-F238E27FC236}">
                <a16:creationId xmlns:a16="http://schemas.microsoft.com/office/drawing/2014/main" id="{A435C597-6649-46BF-8E5F-DF3E00D3F298}"/>
              </a:ext>
            </a:extLst>
          </p:cNvPr>
          <p:cNvSpPr txBox="1"/>
          <p:nvPr/>
        </p:nvSpPr>
        <p:spPr>
          <a:xfrm>
            <a:off x="980388" y="4110087"/>
            <a:ext cx="4251488" cy="1754326"/>
          </a:xfrm>
          <a:prstGeom prst="rect">
            <a:avLst/>
          </a:prstGeom>
          <a:noFill/>
        </p:spPr>
        <p:txBody>
          <a:bodyPr wrap="square" rtlCol="0">
            <a:spAutoFit/>
          </a:bodyPr>
          <a:lstStyle/>
          <a:p>
            <a:pPr marL="285750" indent="-285750">
              <a:buFont typeface="Arial" panose="020B0604020202020204" pitchFamily="34" charset="0"/>
              <a:buChar char="•"/>
            </a:pPr>
            <a:r>
              <a:rPr lang="nl-NL" dirty="0">
                <a:solidFill>
                  <a:schemeClr val="bg1"/>
                </a:solidFill>
              </a:rPr>
              <a:t>De smart methode</a:t>
            </a:r>
          </a:p>
          <a:p>
            <a:pPr marL="285750" indent="-285750">
              <a:buFont typeface="Arial" panose="020B0604020202020204" pitchFamily="34" charset="0"/>
              <a:buChar char="•"/>
            </a:pPr>
            <a:r>
              <a:rPr lang="nl-NL" dirty="0">
                <a:solidFill>
                  <a:schemeClr val="bg1"/>
                </a:solidFill>
              </a:rPr>
              <a:t>S : Specifiek</a:t>
            </a:r>
          </a:p>
          <a:p>
            <a:pPr marL="285750" indent="-285750">
              <a:buFont typeface="Arial" panose="020B0604020202020204" pitchFamily="34" charset="0"/>
              <a:buChar char="•"/>
            </a:pPr>
            <a:r>
              <a:rPr lang="nl-NL" dirty="0">
                <a:solidFill>
                  <a:schemeClr val="bg1"/>
                </a:solidFill>
              </a:rPr>
              <a:t>M : Meetbaar </a:t>
            </a:r>
          </a:p>
          <a:p>
            <a:pPr marL="285750" indent="-285750">
              <a:buFont typeface="Arial" panose="020B0604020202020204" pitchFamily="34" charset="0"/>
              <a:buChar char="•"/>
            </a:pPr>
            <a:r>
              <a:rPr lang="nl-NL" dirty="0">
                <a:solidFill>
                  <a:schemeClr val="bg1"/>
                </a:solidFill>
              </a:rPr>
              <a:t>A : Acceptabel</a:t>
            </a:r>
          </a:p>
          <a:p>
            <a:pPr marL="285750" indent="-285750">
              <a:buFont typeface="Arial" panose="020B0604020202020204" pitchFamily="34" charset="0"/>
              <a:buChar char="•"/>
            </a:pPr>
            <a:r>
              <a:rPr lang="nl-NL" dirty="0">
                <a:solidFill>
                  <a:schemeClr val="bg1"/>
                </a:solidFill>
              </a:rPr>
              <a:t>R : Realistisch</a:t>
            </a:r>
          </a:p>
          <a:p>
            <a:pPr marL="285750" indent="-285750">
              <a:buFont typeface="Arial" panose="020B0604020202020204" pitchFamily="34" charset="0"/>
              <a:buChar char="•"/>
            </a:pPr>
            <a:r>
              <a:rPr lang="nl-NL" dirty="0">
                <a:solidFill>
                  <a:schemeClr val="bg1"/>
                </a:solidFill>
              </a:rPr>
              <a:t>T : Tijdgebonden</a:t>
            </a:r>
          </a:p>
        </p:txBody>
      </p:sp>
      <p:pic>
        <p:nvPicPr>
          <p:cNvPr id="5" name="Audio 4">
            <a:hlinkClick r:id="" action="ppaction://media"/>
            <a:extLst>
              <a:ext uri="{FF2B5EF4-FFF2-40B4-BE49-F238E27FC236}">
                <a16:creationId xmlns:a16="http://schemas.microsoft.com/office/drawing/2014/main" id="{48E31530-87CB-4C84-952B-9F5C47D4A14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7230986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Tm="35085">
        <p15:prstTrans prst="crush"/>
      </p:transition>
    </mc:Choice>
    <mc:Fallback>
      <p:transition spd="slow" advTm="3508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F8446B12-7391-4711-8B31-112A0B896C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B6D8C6B0-F941-4042-B4FF-54CC184C3A60}"/>
              </a:ext>
            </a:extLst>
          </p:cNvPr>
          <p:cNvSpPr>
            <a:spLocks noGrp="1"/>
          </p:cNvSpPr>
          <p:nvPr>
            <p:ph type="title"/>
          </p:nvPr>
        </p:nvSpPr>
        <p:spPr>
          <a:xfrm>
            <a:off x="838198" y="4428000"/>
            <a:ext cx="6401587" cy="1482606"/>
          </a:xfrm>
        </p:spPr>
        <p:txBody>
          <a:bodyPr vert="horz" wrap="square" lIns="91440" tIns="45720" rIns="91440" bIns="45720" rtlCol="0" anchor="b">
            <a:normAutofit/>
          </a:bodyPr>
          <a:lstStyle/>
          <a:p>
            <a:r>
              <a:rPr lang="en-US" sz="5600" err="1">
                <a:solidFill>
                  <a:schemeClr val="bg1"/>
                </a:solidFill>
              </a:rPr>
              <a:t>Onderzoeksomgeving</a:t>
            </a:r>
            <a:endParaRPr lang="en-US" sz="5600" kern="1200">
              <a:solidFill>
                <a:schemeClr val="bg1"/>
              </a:solidFill>
              <a:latin typeface="+mj-lt"/>
              <a:ea typeface="+mj-ea"/>
              <a:cs typeface="+mj-cs"/>
            </a:endParaRPr>
          </a:p>
        </p:txBody>
      </p:sp>
      <p:pic>
        <p:nvPicPr>
          <p:cNvPr id="1026" name="Picture 2">
            <a:extLst>
              <a:ext uri="{FF2B5EF4-FFF2-40B4-BE49-F238E27FC236}">
                <a16:creationId xmlns:a16="http://schemas.microsoft.com/office/drawing/2014/main" id="{8CDD161C-E49E-414C-B8B2-7E97A074D79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 b="2339"/>
          <a:stretch/>
        </p:blipFill>
        <p:spPr bwMode="auto">
          <a:xfrm>
            <a:off x="6" y="-1"/>
            <a:ext cx="6000749" cy="3911828"/>
          </a:xfrm>
          <a:custGeom>
            <a:avLst/>
            <a:gdLst/>
            <a:ahLst/>
            <a:cxnLst/>
            <a:rect l="l" t="t" r="r" b="b"/>
            <a:pathLst>
              <a:path w="6000749" h="3911828">
                <a:moveTo>
                  <a:pt x="0" y="0"/>
                </a:moveTo>
                <a:lnTo>
                  <a:pt x="6000749" y="0"/>
                </a:lnTo>
                <a:lnTo>
                  <a:pt x="6000749" y="3767827"/>
                </a:lnTo>
                <a:lnTo>
                  <a:pt x="5572124" y="3740378"/>
                </a:lnTo>
                <a:lnTo>
                  <a:pt x="0" y="3911828"/>
                </a:lnTo>
                <a:close/>
              </a:path>
            </a:pathLst>
          </a:custGeom>
          <a:noFill/>
          <a:extLst>
            <a:ext uri="{909E8E84-426E-40DD-AFC4-6F175D3DCCD1}">
              <a14:hiddenFill xmlns:a14="http://schemas.microsoft.com/office/drawing/2010/main">
                <a:solidFill>
                  <a:srgbClr val="FFFFFF"/>
                </a:solidFill>
              </a14:hiddenFill>
            </a:ext>
          </a:extLst>
        </p:spPr>
      </p:pic>
      <p:pic>
        <p:nvPicPr>
          <p:cNvPr id="4" name="Picture 2" descr="Heerenveen is een van de donkerste plekken van Nederland | Omrop Fryslân">
            <a:extLst>
              <a:ext uri="{FF2B5EF4-FFF2-40B4-BE49-F238E27FC236}">
                <a16:creationId xmlns:a16="http://schemas.microsoft.com/office/drawing/2014/main" id="{6F1150BB-D0F8-4045-BF50-8E01C639EE48}"/>
              </a:ext>
            </a:extLst>
          </p:cNvPr>
          <p:cNvPicPr>
            <a:picLocks noGrp="1" noChangeAspect="1" noChangeArrowheads="1"/>
          </p:cNvPicPr>
          <p:nvPr>
            <p:ph idx="1"/>
          </p:nvPr>
        </p:nvPicPr>
        <p:blipFill rotWithShape="1">
          <a:blip r:embed="rId6">
            <a:extLst>
              <a:ext uri="{28A0092B-C50C-407E-A947-70E740481C1C}">
                <a14:useLocalDpi xmlns:a14="http://schemas.microsoft.com/office/drawing/2010/main" val="0"/>
              </a:ext>
            </a:extLst>
          </a:blip>
          <a:srcRect l="4137" r="11226" b="2"/>
          <a:stretch/>
        </p:blipFill>
        <p:spPr bwMode="auto">
          <a:xfrm>
            <a:off x="6191245" y="-1"/>
            <a:ext cx="6000750" cy="3988028"/>
          </a:xfrm>
          <a:custGeom>
            <a:avLst/>
            <a:gdLst/>
            <a:ahLst/>
            <a:cxnLst/>
            <a:rect l="l" t="t" r="r" b="b"/>
            <a:pathLst>
              <a:path w="6000750" h="3988028">
                <a:moveTo>
                  <a:pt x="0" y="0"/>
                </a:moveTo>
                <a:lnTo>
                  <a:pt x="6000750" y="0"/>
                </a:lnTo>
                <a:lnTo>
                  <a:pt x="6000750" y="797153"/>
                </a:lnTo>
                <a:lnTo>
                  <a:pt x="6000750" y="2634343"/>
                </a:lnTo>
                <a:lnTo>
                  <a:pt x="6000750" y="3911828"/>
                </a:lnTo>
                <a:lnTo>
                  <a:pt x="3248025" y="3988028"/>
                </a:lnTo>
                <a:lnTo>
                  <a:pt x="0" y="3780026"/>
                </a:lnTo>
                <a:close/>
              </a:path>
            </a:pathLst>
          </a:custGeom>
          <a:noFill/>
          <a:extLst>
            <a:ext uri="{909E8E84-426E-40DD-AFC4-6F175D3DCCD1}">
              <a14:hiddenFill xmlns:a14="http://schemas.microsoft.com/office/drawing/2010/main">
                <a:solidFill>
                  <a:srgbClr val="FFFFFF"/>
                </a:solidFill>
              </a14:hiddenFill>
            </a:ext>
          </a:extLst>
        </p:spPr>
      </p:pic>
      <p:grpSp>
        <p:nvGrpSpPr>
          <p:cNvPr id="1036" name="Group 72">
            <a:extLst>
              <a:ext uri="{FF2B5EF4-FFF2-40B4-BE49-F238E27FC236}">
                <a16:creationId xmlns:a16="http://schemas.microsoft.com/office/drawing/2014/main" id="{AC0B7807-0C83-4963-821A-69B172722E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74" name="Freeform: Shape 73">
              <a:extLst>
                <a:ext uri="{FF2B5EF4-FFF2-40B4-BE49-F238E27FC236}">
                  <a16:creationId xmlns:a16="http://schemas.microsoft.com/office/drawing/2014/main" id="{BB027EC7-3252-48A2-A7A4-1741F72E47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5" name="Freeform: Shape 74">
              <a:extLst>
                <a:ext uri="{FF2B5EF4-FFF2-40B4-BE49-F238E27FC236}">
                  <a16:creationId xmlns:a16="http://schemas.microsoft.com/office/drawing/2014/main" id="{4EBC51E4-7477-4290-BBD0-18AD942C36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7">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Tekstvak 2">
            <a:extLst>
              <a:ext uri="{FF2B5EF4-FFF2-40B4-BE49-F238E27FC236}">
                <a16:creationId xmlns:a16="http://schemas.microsoft.com/office/drawing/2014/main" id="{95648C12-34C9-44BB-8EDC-74494657CB13}"/>
              </a:ext>
            </a:extLst>
          </p:cNvPr>
          <p:cNvSpPr txBox="1"/>
          <p:nvPr/>
        </p:nvSpPr>
        <p:spPr>
          <a:xfrm>
            <a:off x="4126771" y="2305"/>
            <a:ext cx="2064469" cy="369332"/>
          </a:xfrm>
          <a:prstGeom prst="rect">
            <a:avLst/>
          </a:prstGeom>
          <a:noFill/>
        </p:spPr>
        <p:txBody>
          <a:bodyPr wrap="square" rtlCol="0">
            <a:spAutoFit/>
          </a:bodyPr>
          <a:lstStyle/>
          <a:p>
            <a:r>
              <a:rPr lang="nl-NL">
                <a:solidFill>
                  <a:schemeClr val="bg1"/>
                </a:solidFill>
              </a:rPr>
              <a:t>Station Heerenveen</a:t>
            </a:r>
          </a:p>
        </p:txBody>
      </p:sp>
      <p:sp>
        <p:nvSpPr>
          <p:cNvPr id="5" name="Tekstvak 4">
            <a:extLst>
              <a:ext uri="{FF2B5EF4-FFF2-40B4-BE49-F238E27FC236}">
                <a16:creationId xmlns:a16="http://schemas.microsoft.com/office/drawing/2014/main" id="{314B60FC-3DB1-474E-92BF-58845180C7A0}"/>
              </a:ext>
            </a:extLst>
          </p:cNvPr>
          <p:cNvSpPr txBox="1"/>
          <p:nvPr/>
        </p:nvSpPr>
        <p:spPr>
          <a:xfrm>
            <a:off x="8588186" y="186971"/>
            <a:ext cx="3459637" cy="1200329"/>
          </a:xfrm>
          <a:prstGeom prst="rect">
            <a:avLst/>
          </a:prstGeom>
          <a:noFill/>
        </p:spPr>
        <p:txBody>
          <a:bodyPr wrap="square" rtlCol="0">
            <a:spAutoFit/>
          </a:bodyPr>
          <a:lstStyle/>
          <a:p>
            <a:r>
              <a:rPr lang="nl-NL">
                <a:solidFill>
                  <a:schemeClr val="bg1"/>
                </a:solidFill>
              </a:rPr>
              <a:t>“De gemeente Heerenveen is vergeleken met andere gemeentes nogal donker”             </a:t>
            </a:r>
          </a:p>
          <a:p>
            <a:r>
              <a:rPr lang="nl-NL">
                <a:solidFill>
                  <a:schemeClr val="bg1"/>
                </a:solidFill>
              </a:rPr>
              <a:t>                                         Jan de Jong</a:t>
            </a:r>
          </a:p>
        </p:txBody>
      </p:sp>
      <p:pic>
        <p:nvPicPr>
          <p:cNvPr id="6" name="Audio 5">
            <a:hlinkClick r:id="" action="ppaction://media"/>
            <a:extLst>
              <a:ext uri="{FF2B5EF4-FFF2-40B4-BE49-F238E27FC236}">
                <a16:creationId xmlns:a16="http://schemas.microsoft.com/office/drawing/2014/main" id="{AFC4734E-3A8E-4F6A-9374-94F689A6DBF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89294322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Tm="40717">
        <p15:prstTrans prst="crush"/>
      </p:transition>
    </mc:Choice>
    <mc:Fallback>
      <p:transition spd="slow" advTm="4071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D095EBC5-DA95-447A-A860-97F49901DF6E}"/>
              </a:ext>
            </a:extLst>
          </p:cNvPr>
          <p:cNvSpPr>
            <a:spLocks noGrp="1"/>
          </p:cNvSpPr>
          <p:nvPr>
            <p:ph type="title"/>
          </p:nvPr>
        </p:nvSpPr>
        <p:spPr>
          <a:xfrm>
            <a:off x="742414" y="351636"/>
            <a:ext cx="3527425" cy="4366936"/>
          </a:xfrm>
        </p:spPr>
        <p:txBody>
          <a:bodyPr anchor="t">
            <a:normAutofit/>
          </a:bodyPr>
          <a:lstStyle/>
          <a:p>
            <a:r>
              <a:rPr lang="nl-NL" sz="4000"/>
              <a:t>Masterclasses</a:t>
            </a:r>
          </a:p>
        </p:txBody>
      </p:sp>
      <p:sp>
        <p:nvSpPr>
          <p:cNvPr id="3" name="Tijdelijke aanduiding voor inhoud 2">
            <a:extLst>
              <a:ext uri="{FF2B5EF4-FFF2-40B4-BE49-F238E27FC236}">
                <a16:creationId xmlns:a16="http://schemas.microsoft.com/office/drawing/2014/main" id="{C3D01D35-3792-44AE-A42A-54FA51D394A6}"/>
              </a:ext>
            </a:extLst>
          </p:cNvPr>
          <p:cNvSpPr>
            <a:spLocks noGrp="1"/>
          </p:cNvSpPr>
          <p:nvPr>
            <p:ph idx="1"/>
          </p:nvPr>
        </p:nvSpPr>
        <p:spPr>
          <a:xfrm>
            <a:off x="591586" y="5466162"/>
            <a:ext cx="3980414" cy="644248"/>
          </a:xfrm>
        </p:spPr>
        <p:txBody>
          <a:bodyPr>
            <a:normAutofit/>
          </a:bodyPr>
          <a:lstStyle/>
          <a:p>
            <a:r>
              <a:rPr lang="nl-NL" sz="2000">
                <a:solidFill>
                  <a:schemeClr val="tx1">
                    <a:alpha val="80000"/>
                  </a:schemeClr>
                </a:solidFill>
              </a:rPr>
              <a:t>Masterclass 1 (Daan Roosegaarde)</a:t>
            </a:r>
          </a:p>
        </p:txBody>
      </p:sp>
      <p:grpSp>
        <p:nvGrpSpPr>
          <p:cNvPr id="10" name="Group 9">
            <a:extLst>
              <a:ext uri="{FF2B5EF4-FFF2-40B4-BE49-F238E27FC236}">
                <a16:creationId xmlns:a16="http://schemas.microsoft.com/office/drawing/2014/main" id="{4728F330-19FB-4D39-BD0F-53032ABFEB7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79015" y="0"/>
            <a:ext cx="712985" cy="6858000"/>
            <a:chOff x="11479015" y="0"/>
            <a:chExt cx="712985" cy="6858000"/>
          </a:xfrm>
          <a:effectLst>
            <a:outerShdw blurRad="381000" dist="152400" dir="10800000" algn="ctr" rotWithShape="0">
              <a:schemeClr val="bg1">
                <a:alpha val="10000"/>
              </a:schemeClr>
            </a:outerShdw>
          </a:effectLst>
        </p:grpSpPr>
        <p:sp>
          <p:nvSpPr>
            <p:cNvPr id="11" name="Freeform: Shape 10">
              <a:extLst>
                <a:ext uri="{FF2B5EF4-FFF2-40B4-BE49-F238E27FC236}">
                  <a16:creationId xmlns:a16="http://schemas.microsoft.com/office/drawing/2014/main" id="{30220D63-6F38-42F9-8AAD-3B1363A4FA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79018" y="0"/>
              <a:ext cx="712982" cy="6858000"/>
            </a:xfrm>
            <a:custGeom>
              <a:avLst/>
              <a:gdLst>
                <a:gd name="connsiteX0" fmla="*/ 280560 w 712982"/>
                <a:gd name="connsiteY0" fmla="*/ 0 h 6858000"/>
                <a:gd name="connsiteX1" fmla="*/ 712982 w 712982"/>
                <a:gd name="connsiteY1" fmla="*/ 0 h 6858000"/>
                <a:gd name="connsiteX2" fmla="*/ 712982 w 712982"/>
                <a:gd name="connsiteY2" fmla="*/ 6858000 h 6858000"/>
                <a:gd name="connsiteX3" fmla="*/ 372527 w 712982"/>
                <a:gd name="connsiteY3" fmla="*/ 6858000 h 6858000"/>
                <a:gd name="connsiteX4" fmla="*/ 372901 w 712982"/>
                <a:gd name="connsiteY4" fmla="*/ 6835810 h 6858000"/>
                <a:gd name="connsiteX5" fmla="*/ 363017 w 712982"/>
                <a:gd name="connsiteY5" fmla="*/ 6518145 h 6858000"/>
                <a:gd name="connsiteX6" fmla="*/ 310498 w 712982"/>
                <a:gd name="connsiteY6" fmla="*/ 6393936 h 6858000"/>
                <a:gd name="connsiteX7" fmla="*/ 305420 w 712982"/>
                <a:gd name="connsiteY7" fmla="*/ 6355564 h 6858000"/>
                <a:gd name="connsiteX8" fmla="*/ 311030 w 712982"/>
                <a:gd name="connsiteY8" fmla="*/ 6267729 h 6858000"/>
                <a:gd name="connsiteX9" fmla="*/ 281440 w 712982"/>
                <a:gd name="connsiteY9" fmla="*/ 6090959 h 6858000"/>
                <a:gd name="connsiteX10" fmla="*/ 258928 w 712982"/>
                <a:gd name="connsiteY10" fmla="*/ 6026981 h 6858000"/>
                <a:gd name="connsiteX11" fmla="*/ 245105 w 712982"/>
                <a:gd name="connsiteY11" fmla="*/ 5991615 h 6858000"/>
                <a:gd name="connsiteX12" fmla="*/ 197441 w 712982"/>
                <a:gd name="connsiteY12" fmla="*/ 5807458 h 6858000"/>
                <a:gd name="connsiteX13" fmla="*/ 159115 w 712982"/>
                <a:gd name="connsiteY13" fmla="*/ 5727356 h 6858000"/>
                <a:gd name="connsiteX14" fmla="*/ 152306 w 712982"/>
                <a:gd name="connsiteY14" fmla="*/ 5705270 h 6858000"/>
                <a:gd name="connsiteX15" fmla="*/ 150939 w 712982"/>
                <a:gd name="connsiteY15" fmla="*/ 5580441 h 6858000"/>
                <a:gd name="connsiteX16" fmla="*/ 187956 w 712982"/>
                <a:gd name="connsiteY16" fmla="*/ 5482729 h 6858000"/>
                <a:gd name="connsiteX17" fmla="*/ 201902 w 712982"/>
                <a:gd name="connsiteY17" fmla="*/ 5463053 h 6858000"/>
                <a:gd name="connsiteX18" fmla="*/ 168174 w 712982"/>
                <a:gd name="connsiteY18" fmla="*/ 5205662 h 6858000"/>
                <a:gd name="connsiteX19" fmla="*/ 157186 w 712982"/>
                <a:gd name="connsiteY19" fmla="*/ 5166766 h 6858000"/>
                <a:gd name="connsiteX20" fmla="*/ 163999 w 712982"/>
                <a:gd name="connsiteY20" fmla="*/ 4972256 h 6858000"/>
                <a:gd name="connsiteX21" fmla="*/ 163388 w 712982"/>
                <a:gd name="connsiteY21" fmla="*/ 4915833 h 6858000"/>
                <a:gd name="connsiteX22" fmla="*/ 166361 w 712982"/>
                <a:gd name="connsiteY22" fmla="*/ 4712964 h 6858000"/>
                <a:gd name="connsiteX23" fmla="*/ 140122 w 712982"/>
                <a:gd name="connsiteY23" fmla="*/ 4687152 h 6858000"/>
                <a:gd name="connsiteX24" fmla="*/ 73058 w 712982"/>
                <a:gd name="connsiteY24" fmla="*/ 4611951 h 6858000"/>
                <a:gd name="connsiteX25" fmla="*/ 3979 w 712982"/>
                <a:gd name="connsiteY25" fmla="*/ 4456771 h 6858000"/>
                <a:gd name="connsiteX26" fmla="*/ 2091 w 712982"/>
                <a:gd name="connsiteY26" fmla="*/ 4412781 h 6858000"/>
                <a:gd name="connsiteX27" fmla="*/ 75905 w 712982"/>
                <a:gd name="connsiteY27" fmla="*/ 4292897 h 6858000"/>
                <a:gd name="connsiteX28" fmla="*/ 104434 w 712982"/>
                <a:gd name="connsiteY28" fmla="*/ 4235333 h 6858000"/>
                <a:gd name="connsiteX29" fmla="*/ 151065 w 712982"/>
                <a:gd name="connsiteY29" fmla="*/ 4075686 h 6858000"/>
                <a:gd name="connsiteX30" fmla="*/ 161243 w 712982"/>
                <a:gd name="connsiteY30" fmla="*/ 4061695 h 6858000"/>
                <a:gd name="connsiteX31" fmla="*/ 286285 w 712982"/>
                <a:gd name="connsiteY31" fmla="*/ 3933862 h 6858000"/>
                <a:gd name="connsiteX32" fmla="*/ 306926 w 712982"/>
                <a:gd name="connsiteY32" fmla="*/ 3905847 h 6858000"/>
                <a:gd name="connsiteX33" fmla="*/ 340015 w 712982"/>
                <a:gd name="connsiteY33" fmla="*/ 3871199 h 6858000"/>
                <a:gd name="connsiteX34" fmla="*/ 400111 w 712982"/>
                <a:gd name="connsiteY34" fmla="*/ 3767743 h 6858000"/>
                <a:gd name="connsiteX35" fmla="*/ 409694 w 712982"/>
                <a:gd name="connsiteY35" fmla="*/ 3646690 h 6858000"/>
                <a:gd name="connsiteX36" fmla="*/ 428447 w 712982"/>
                <a:gd name="connsiteY36" fmla="*/ 3499752 h 6858000"/>
                <a:gd name="connsiteX37" fmla="*/ 445033 w 712982"/>
                <a:gd name="connsiteY37" fmla="*/ 3437349 h 6858000"/>
                <a:gd name="connsiteX38" fmla="*/ 471431 w 712982"/>
                <a:gd name="connsiteY38" fmla="*/ 3272018 h 6858000"/>
                <a:gd name="connsiteX39" fmla="*/ 495919 w 712982"/>
                <a:gd name="connsiteY39" fmla="*/ 3153432 h 6858000"/>
                <a:gd name="connsiteX40" fmla="*/ 499541 w 712982"/>
                <a:gd name="connsiteY40" fmla="*/ 2985907 h 6858000"/>
                <a:gd name="connsiteX41" fmla="*/ 491640 w 712982"/>
                <a:gd name="connsiteY41" fmla="*/ 2905697 h 6858000"/>
                <a:gd name="connsiteX42" fmla="*/ 586592 w 712982"/>
                <a:gd name="connsiteY42" fmla="*/ 2746325 h 6858000"/>
                <a:gd name="connsiteX43" fmla="*/ 647211 w 712982"/>
                <a:gd name="connsiteY43" fmla="*/ 2620857 h 6858000"/>
                <a:gd name="connsiteX44" fmla="*/ 598120 w 712982"/>
                <a:gd name="connsiteY44" fmla="*/ 2501248 h 6858000"/>
                <a:gd name="connsiteX45" fmla="*/ 560897 w 712982"/>
                <a:gd name="connsiteY45" fmla="*/ 2471368 h 6858000"/>
                <a:gd name="connsiteX46" fmla="*/ 506928 w 712982"/>
                <a:gd name="connsiteY46" fmla="*/ 2272389 h 6858000"/>
                <a:gd name="connsiteX47" fmla="*/ 474122 w 712982"/>
                <a:gd name="connsiteY47" fmla="*/ 1983284 h 6858000"/>
                <a:gd name="connsiteX48" fmla="*/ 349180 w 712982"/>
                <a:gd name="connsiteY48" fmla="*/ 1510207 h 6858000"/>
                <a:gd name="connsiteX49" fmla="*/ 306451 w 712982"/>
                <a:gd name="connsiteY49" fmla="*/ 1430003 h 6858000"/>
                <a:gd name="connsiteX50" fmla="*/ 287747 w 712982"/>
                <a:gd name="connsiteY50" fmla="*/ 1336633 h 6858000"/>
                <a:gd name="connsiteX51" fmla="*/ 304326 w 712982"/>
                <a:gd name="connsiteY51" fmla="*/ 1298229 h 6858000"/>
                <a:gd name="connsiteX52" fmla="*/ 317671 w 712982"/>
                <a:gd name="connsiteY52" fmla="*/ 1136667 h 6858000"/>
                <a:gd name="connsiteX53" fmla="*/ 314959 w 712982"/>
                <a:gd name="connsiteY53" fmla="*/ 1106522 h 6858000"/>
                <a:gd name="connsiteX54" fmla="*/ 290675 w 712982"/>
                <a:gd name="connsiteY54" fmla="*/ 1004980 h 6858000"/>
                <a:gd name="connsiteX55" fmla="*/ 272712 w 712982"/>
                <a:gd name="connsiteY55" fmla="*/ 910357 h 6858000"/>
                <a:gd name="connsiteX56" fmla="*/ 270963 w 712982"/>
                <a:gd name="connsiteY56" fmla="*/ 667028 h 6858000"/>
                <a:gd name="connsiteX57" fmla="*/ 244986 w 712982"/>
                <a:gd name="connsiteY57" fmla="*/ 483131 h 6858000"/>
                <a:gd name="connsiteX58" fmla="*/ 241465 w 712982"/>
                <a:gd name="connsiteY58" fmla="*/ 397465 h 6858000"/>
                <a:gd name="connsiteX59" fmla="*/ 244890 w 712982"/>
                <a:gd name="connsiteY59" fmla="*/ 348507 h 6858000"/>
                <a:gd name="connsiteX60" fmla="*/ 293439 w 712982"/>
                <a:gd name="connsiteY60" fmla="*/ 233141 h 6858000"/>
                <a:gd name="connsiteX61" fmla="*/ 300513 w 712982"/>
                <a:gd name="connsiteY61" fmla="*/ 17206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712982" h="6858000">
                  <a:moveTo>
                    <a:pt x="280560" y="0"/>
                  </a:moveTo>
                  <a:lnTo>
                    <a:pt x="712982" y="0"/>
                  </a:lnTo>
                  <a:lnTo>
                    <a:pt x="712982" y="6858000"/>
                  </a:lnTo>
                  <a:lnTo>
                    <a:pt x="372527" y="6858000"/>
                  </a:lnTo>
                  <a:lnTo>
                    <a:pt x="372901" y="6835810"/>
                  </a:lnTo>
                  <a:cubicBezTo>
                    <a:pt x="343741" y="6729822"/>
                    <a:pt x="373381" y="6623551"/>
                    <a:pt x="363017" y="6518145"/>
                  </a:cubicBezTo>
                  <a:cubicBezTo>
                    <a:pt x="358372" y="6470360"/>
                    <a:pt x="362468" y="6422202"/>
                    <a:pt x="310498" y="6393936"/>
                  </a:cubicBezTo>
                  <a:cubicBezTo>
                    <a:pt x="303659" y="6390296"/>
                    <a:pt x="304819" y="6368800"/>
                    <a:pt x="305420" y="6355564"/>
                  </a:cubicBezTo>
                  <a:cubicBezTo>
                    <a:pt x="306594" y="6326166"/>
                    <a:pt x="314451" y="6296329"/>
                    <a:pt x="311030" y="6267729"/>
                  </a:cubicBezTo>
                  <a:cubicBezTo>
                    <a:pt x="304253" y="6208466"/>
                    <a:pt x="293104" y="6149393"/>
                    <a:pt x="281440" y="6090959"/>
                  </a:cubicBezTo>
                  <a:cubicBezTo>
                    <a:pt x="276978" y="6068911"/>
                    <a:pt x="266829" y="6048361"/>
                    <a:pt x="258928" y="6026981"/>
                  </a:cubicBezTo>
                  <a:cubicBezTo>
                    <a:pt x="254416" y="6015184"/>
                    <a:pt x="244605" y="6003083"/>
                    <a:pt x="245105" y="5991615"/>
                  </a:cubicBezTo>
                  <a:cubicBezTo>
                    <a:pt x="248075" y="5925141"/>
                    <a:pt x="216651" y="5867990"/>
                    <a:pt x="197441" y="5807458"/>
                  </a:cubicBezTo>
                  <a:cubicBezTo>
                    <a:pt x="188523" y="5779456"/>
                    <a:pt x="171697" y="5754078"/>
                    <a:pt x="159115" y="5727356"/>
                  </a:cubicBezTo>
                  <a:cubicBezTo>
                    <a:pt x="155717" y="5720411"/>
                    <a:pt x="152517" y="5712566"/>
                    <a:pt x="152306" y="5705270"/>
                  </a:cubicBezTo>
                  <a:cubicBezTo>
                    <a:pt x="151252" y="5663532"/>
                    <a:pt x="151674" y="5621922"/>
                    <a:pt x="150939" y="5580441"/>
                  </a:cubicBezTo>
                  <a:cubicBezTo>
                    <a:pt x="150326" y="5542748"/>
                    <a:pt x="147369" y="5505023"/>
                    <a:pt x="187956" y="5482729"/>
                  </a:cubicBezTo>
                  <a:cubicBezTo>
                    <a:pt x="194324" y="5479395"/>
                    <a:pt x="198291" y="5470181"/>
                    <a:pt x="201902" y="5463053"/>
                  </a:cubicBezTo>
                  <a:cubicBezTo>
                    <a:pt x="257480" y="5353065"/>
                    <a:pt x="249730" y="5298303"/>
                    <a:pt x="168174" y="5205662"/>
                  </a:cubicBezTo>
                  <a:cubicBezTo>
                    <a:pt x="159805" y="5196040"/>
                    <a:pt x="152161" y="5174340"/>
                    <a:pt x="157186" y="5166766"/>
                  </a:cubicBezTo>
                  <a:cubicBezTo>
                    <a:pt x="198743" y="5102508"/>
                    <a:pt x="186477" y="5038579"/>
                    <a:pt x="163999" y="4972256"/>
                  </a:cubicBezTo>
                  <a:cubicBezTo>
                    <a:pt x="158020" y="4955056"/>
                    <a:pt x="155299" y="4930181"/>
                    <a:pt x="163388" y="4915833"/>
                  </a:cubicBezTo>
                  <a:cubicBezTo>
                    <a:pt x="200708" y="4847649"/>
                    <a:pt x="186907" y="4780374"/>
                    <a:pt x="166361" y="4712964"/>
                  </a:cubicBezTo>
                  <a:cubicBezTo>
                    <a:pt x="163165" y="4702485"/>
                    <a:pt x="150748" y="4690669"/>
                    <a:pt x="140122" y="4687152"/>
                  </a:cubicBezTo>
                  <a:cubicBezTo>
                    <a:pt x="102452" y="4674589"/>
                    <a:pt x="86917" y="4644970"/>
                    <a:pt x="73058" y="4611951"/>
                  </a:cubicBezTo>
                  <a:cubicBezTo>
                    <a:pt x="50686" y="4559957"/>
                    <a:pt x="25516" y="4509149"/>
                    <a:pt x="3979" y="4456771"/>
                  </a:cubicBezTo>
                  <a:cubicBezTo>
                    <a:pt x="-1236" y="4443877"/>
                    <a:pt x="-726" y="4427139"/>
                    <a:pt x="2091" y="4412781"/>
                  </a:cubicBezTo>
                  <a:cubicBezTo>
                    <a:pt x="11653" y="4363733"/>
                    <a:pt x="45382" y="4329603"/>
                    <a:pt x="75905" y="4292897"/>
                  </a:cubicBezTo>
                  <a:cubicBezTo>
                    <a:pt x="89361" y="4276787"/>
                    <a:pt x="97880" y="4255660"/>
                    <a:pt x="104434" y="4235333"/>
                  </a:cubicBezTo>
                  <a:cubicBezTo>
                    <a:pt x="121200" y="4182569"/>
                    <a:pt x="135523" y="4128901"/>
                    <a:pt x="151065" y="4075686"/>
                  </a:cubicBezTo>
                  <a:cubicBezTo>
                    <a:pt x="152552" y="4070549"/>
                    <a:pt x="157315" y="4065932"/>
                    <a:pt x="161243" y="4061695"/>
                  </a:cubicBezTo>
                  <a:cubicBezTo>
                    <a:pt x="202828" y="4019095"/>
                    <a:pt x="244731" y="3976753"/>
                    <a:pt x="286285" y="3933862"/>
                  </a:cubicBezTo>
                  <a:cubicBezTo>
                    <a:pt x="294168" y="3925683"/>
                    <a:pt x="299393" y="3914571"/>
                    <a:pt x="306926" y="3905847"/>
                  </a:cubicBezTo>
                  <a:cubicBezTo>
                    <a:pt x="317292" y="3893589"/>
                    <a:pt x="326766" y="3878502"/>
                    <a:pt x="340015" y="3871199"/>
                  </a:cubicBezTo>
                  <a:cubicBezTo>
                    <a:pt x="381725" y="3848490"/>
                    <a:pt x="396760" y="3812013"/>
                    <a:pt x="400111" y="3767743"/>
                  </a:cubicBezTo>
                  <a:cubicBezTo>
                    <a:pt x="403294" y="3727294"/>
                    <a:pt x="405323" y="3686973"/>
                    <a:pt x="409694" y="3646690"/>
                  </a:cubicBezTo>
                  <a:cubicBezTo>
                    <a:pt x="414852" y="3597538"/>
                    <a:pt x="420910" y="3548579"/>
                    <a:pt x="428447" y="3499752"/>
                  </a:cubicBezTo>
                  <a:cubicBezTo>
                    <a:pt x="431696" y="3478619"/>
                    <a:pt x="435683" y="3456228"/>
                    <a:pt x="445033" y="3437349"/>
                  </a:cubicBezTo>
                  <a:cubicBezTo>
                    <a:pt x="470858" y="3384475"/>
                    <a:pt x="486179" y="3329236"/>
                    <a:pt x="471431" y="3272018"/>
                  </a:cubicBezTo>
                  <a:cubicBezTo>
                    <a:pt x="459682" y="3226180"/>
                    <a:pt x="472474" y="3185267"/>
                    <a:pt x="495919" y="3153432"/>
                  </a:cubicBezTo>
                  <a:cubicBezTo>
                    <a:pt x="538461" y="3095505"/>
                    <a:pt x="521296" y="3040311"/>
                    <a:pt x="499541" y="2985907"/>
                  </a:cubicBezTo>
                  <a:cubicBezTo>
                    <a:pt x="488276" y="2957871"/>
                    <a:pt x="486838" y="2934028"/>
                    <a:pt x="491640" y="2905697"/>
                  </a:cubicBezTo>
                  <a:cubicBezTo>
                    <a:pt x="502898" y="2840071"/>
                    <a:pt x="547705" y="2792141"/>
                    <a:pt x="586592" y="2746325"/>
                  </a:cubicBezTo>
                  <a:cubicBezTo>
                    <a:pt x="619786" y="2707275"/>
                    <a:pt x="636305" y="2665661"/>
                    <a:pt x="647211" y="2620857"/>
                  </a:cubicBezTo>
                  <a:cubicBezTo>
                    <a:pt x="661216" y="2564298"/>
                    <a:pt x="648982" y="2522027"/>
                    <a:pt x="598120" y="2501248"/>
                  </a:cubicBezTo>
                  <a:cubicBezTo>
                    <a:pt x="583733" y="2495506"/>
                    <a:pt x="566431" y="2484521"/>
                    <a:pt x="560897" y="2471368"/>
                  </a:cubicBezTo>
                  <a:cubicBezTo>
                    <a:pt x="533469" y="2407931"/>
                    <a:pt x="496686" y="2344634"/>
                    <a:pt x="506928" y="2272389"/>
                  </a:cubicBezTo>
                  <a:cubicBezTo>
                    <a:pt x="520879" y="2172517"/>
                    <a:pt x="509052" y="2077807"/>
                    <a:pt x="474122" y="1983284"/>
                  </a:cubicBezTo>
                  <a:cubicBezTo>
                    <a:pt x="417537" y="1829959"/>
                    <a:pt x="358639" y="1676886"/>
                    <a:pt x="349180" y="1510207"/>
                  </a:cubicBezTo>
                  <a:cubicBezTo>
                    <a:pt x="347619" y="1482573"/>
                    <a:pt x="326399" y="1451821"/>
                    <a:pt x="306451" y="1430003"/>
                  </a:cubicBezTo>
                  <a:cubicBezTo>
                    <a:pt x="268511" y="1388202"/>
                    <a:pt x="266127" y="1390512"/>
                    <a:pt x="287747" y="1336633"/>
                  </a:cubicBezTo>
                  <a:cubicBezTo>
                    <a:pt x="293070" y="1323756"/>
                    <a:pt x="295470" y="1308272"/>
                    <a:pt x="304326" y="1298229"/>
                  </a:cubicBezTo>
                  <a:cubicBezTo>
                    <a:pt x="349361" y="1247057"/>
                    <a:pt x="331041" y="1191986"/>
                    <a:pt x="317671" y="1136667"/>
                  </a:cubicBezTo>
                  <a:cubicBezTo>
                    <a:pt x="315148" y="1126990"/>
                    <a:pt x="311827" y="1115354"/>
                    <a:pt x="314959" y="1106522"/>
                  </a:cubicBezTo>
                  <a:cubicBezTo>
                    <a:pt x="329032" y="1066641"/>
                    <a:pt x="319157" y="1035231"/>
                    <a:pt x="290675" y="1004980"/>
                  </a:cubicBezTo>
                  <a:cubicBezTo>
                    <a:pt x="266138" y="978690"/>
                    <a:pt x="249805" y="947108"/>
                    <a:pt x="272712" y="910357"/>
                  </a:cubicBezTo>
                  <a:cubicBezTo>
                    <a:pt x="323486" y="828702"/>
                    <a:pt x="317578" y="747981"/>
                    <a:pt x="270963" y="667028"/>
                  </a:cubicBezTo>
                  <a:cubicBezTo>
                    <a:pt x="237707" y="609204"/>
                    <a:pt x="225082" y="549995"/>
                    <a:pt x="244986" y="483131"/>
                  </a:cubicBezTo>
                  <a:cubicBezTo>
                    <a:pt x="252708" y="457408"/>
                    <a:pt x="242285" y="426353"/>
                    <a:pt x="241465" y="397465"/>
                  </a:cubicBezTo>
                  <a:cubicBezTo>
                    <a:pt x="240850" y="381142"/>
                    <a:pt x="239176" y="363176"/>
                    <a:pt x="244890" y="348507"/>
                  </a:cubicBezTo>
                  <a:cubicBezTo>
                    <a:pt x="259350" y="309454"/>
                    <a:pt x="279299" y="272445"/>
                    <a:pt x="293439" y="233141"/>
                  </a:cubicBezTo>
                  <a:cubicBezTo>
                    <a:pt x="300152" y="214256"/>
                    <a:pt x="302437" y="192349"/>
                    <a:pt x="300513" y="172069"/>
                  </a:cubicBezTo>
                  <a:close/>
                </a:path>
              </a:pathLst>
            </a:cu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97B054CB-4DA3-4EDD-B196-A5DDD1E4E6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79015" y="0"/>
              <a:ext cx="712985" cy="6858000"/>
            </a:xfrm>
            <a:custGeom>
              <a:avLst/>
              <a:gdLst>
                <a:gd name="connsiteX0" fmla="*/ 280560 w 712985"/>
                <a:gd name="connsiteY0" fmla="*/ 0 h 6858000"/>
                <a:gd name="connsiteX1" fmla="*/ 712985 w 712985"/>
                <a:gd name="connsiteY1" fmla="*/ 0 h 6858000"/>
                <a:gd name="connsiteX2" fmla="*/ 712985 w 712985"/>
                <a:gd name="connsiteY2" fmla="*/ 6858000 h 6858000"/>
                <a:gd name="connsiteX3" fmla="*/ 372527 w 712985"/>
                <a:gd name="connsiteY3" fmla="*/ 6858000 h 6858000"/>
                <a:gd name="connsiteX4" fmla="*/ 372901 w 712985"/>
                <a:gd name="connsiteY4" fmla="*/ 6835810 h 6858000"/>
                <a:gd name="connsiteX5" fmla="*/ 363017 w 712985"/>
                <a:gd name="connsiteY5" fmla="*/ 6518145 h 6858000"/>
                <a:gd name="connsiteX6" fmla="*/ 310498 w 712985"/>
                <a:gd name="connsiteY6" fmla="*/ 6393936 h 6858000"/>
                <a:gd name="connsiteX7" fmla="*/ 305420 w 712985"/>
                <a:gd name="connsiteY7" fmla="*/ 6355564 h 6858000"/>
                <a:gd name="connsiteX8" fmla="*/ 311030 w 712985"/>
                <a:gd name="connsiteY8" fmla="*/ 6267729 h 6858000"/>
                <a:gd name="connsiteX9" fmla="*/ 281440 w 712985"/>
                <a:gd name="connsiteY9" fmla="*/ 6090959 h 6858000"/>
                <a:gd name="connsiteX10" fmla="*/ 258928 w 712985"/>
                <a:gd name="connsiteY10" fmla="*/ 6026981 h 6858000"/>
                <a:gd name="connsiteX11" fmla="*/ 245105 w 712985"/>
                <a:gd name="connsiteY11" fmla="*/ 5991615 h 6858000"/>
                <a:gd name="connsiteX12" fmla="*/ 197441 w 712985"/>
                <a:gd name="connsiteY12" fmla="*/ 5807458 h 6858000"/>
                <a:gd name="connsiteX13" fmla="*/ 159115 w 712985"/>
                <a:gd name="connsiteY13" fmla="*/ 5727356 h 6858000"/>
                <a:gd name="connsiteX14" fmla="*/ 152306 w 712985"/>
                <a:gd name="connsiteY14" fmla="*/ 5705270 h 6858000"/>
                <a:gd name="connsiteX15" fmla="*/ 150939 w 712985"/>
                <a:gd name="connsiteY15" fmla="*/ 5580441 h 6858000"/>
                <a:gd name="connsiteX16" fmla="*/ 187956 w 712985"/>
                <a:gd name="connsiteY16" fmla="*/ 5482729 h 6858000"/>
                <a:gd name="connsiteX17" fmla="*/ 201902 w 712985"/>
                <a:gd name="connsiteY17" fmla="*/ 5463053 h 6858000"/>
                <a:gd name="connsiteX18" fmla="*/ 168174 w 712985"/>
                <a:gd name="connsiteY18" fmla="*/ 5205662 h 6858000"/>
                <a:gd name="connsiteX19" fmla="*/ 157186 w 712985"/>
                <a:gd name="connsiteY19" fmla="*/ 5166766 h 6858000"/>
                <a:gd name="connsiteX20" fmla="*/ 163999 w 712985"/>
                <a:gd name="connsiteY20" fmla="*/ 4972256 h 6858000"/>
                <a:gd name="connsiteX21" fmla="*/ 163388 w 712985"/>
                <a:gd name="connsiteY21" fmla="*/ 4915833 h 6858000"/>
                <a:gd name="connsiteX22" fmla="*/ 166361 w 712985"/>
                <a:gd name="connsiteY22" fmla="*/ 4712964 h 6858000"/>
                <a:gd name="connsiteX23" fmla="*/ 140122 w 712985"/>
                <a:gd name="connsiteY23" fmla="*/ 4687152 h 6858000"/>
                <a:gd name="connsiteX24" fmla="*/ 73058 w 712985"/>
                <a:gd name="connsiteY24" fmla="*/ 4611951 h 6858000"/>
                <a:gd name="connsiteX25" fmla="*/ 3979 w 712985"/>
                <a:gd name="connsiteY25" fmla="*/ 4456771 h 6858000"/>
                <a:gd name="connsiteX26" fmla="*/ 2091 w 712985"/>
                <a:gd name="connsiteY26" fmla="*/ 4412781 h 6858000"/>
                <a:gd name="connsiteX27" fmla="*/ 75905 w 712985"/>
                <a:gd name="connsiteY27" fmla="*/ 4292897 h 6858000"/>
                <a:gd name="connsiteX28" fmla="*/ 104434 w 712985"/>
                <a:gd name="connsiteY28" fmla="*/ 4235333 h 6858000"/>
                <a:gd name="connsiteX29" fmla="*/ 151065 w 712985"/>
                <a:gd name="connsiteY29" fmla="*/ 4075686 h 6858000"/>
                <a:gd name="connsiteX30" fmla="*/ 161243 w 712985"/>
                <a:gd name="connsiteY30" fmla="*/ 4061695 h 6858000"/>
                <a:gd name="connsiteX31" fmla="*/ 286285 w 712985"/>
                <a:gd name="connsiteY31" fmla="*/ 3933862 h 6858000"/>
                <a:gd name="connsiteX32" fmla="*/ 306926 w 712985"/>
                <a:gd name="connsiteY32" fmla="*/ 3905847 h 6858000"/>
                <a:gd name="connsiteX33" fmla="*/ 340015 w 712985"/>
                <a:gd name="connsiteY33" fmla="*/ 3871199 h 6858000"/>
                <a:gd name="connsiteX34" fmla="*/ 400111 w 712985"/>
                <a:gd name="connsiteY34" fmla="*/ 3767743 h 6858000"/>
                <a:gd name="connsiteX35" fmla="*/ 409694 w 712985"/>
                <a:gd name="connsiteY35" fmla="*/ 3646690 h 6858000"/>
                <a:gd name="connsiteX36" fmla="*/ 428447 w 712985"/>
                <a:gd name="connsiteY36" fmla="*/ 3499752 h 6858000"/>
                <a:gd name="connsiteX37" fmla="*/ 445033 w 712985"/>
                <a:gd name="connsiteY37" fmla="*/ 3437349 h 6858000"/>
                <a:gd name="connsiteX38" fmla="*/ 471431 w 712985"/>
                <a:gd name="connsiteY38" fmla="*/ 3272018 h 6858000"/>
                <a:gd name="connsiteX39" fmla="*/ 495919 w 712985"/>
                <a:gd name="connsiteY39" fmla="*/ 3153432 h 6858000"/>
                <a:gd name="connsiteX40" fmla="*/ 499541 w 712985"/>
                <a:gd name="connsiteY40" fmla="*/ 2985907 h 6858000"/>
                <a:gd name="connsiteX41" fmla="*/ 491640 w 712985"/>
                <a:gd name="connsiteY41" fmla="*/ 2905697 h 6858000"/>
                <a:gd name="connsiteX42" fmla="*/ 586592 w 712985"/>
                <a:gd name="connsiteY42" fmla="*/ 2746325 h 6858000"/>
                <a:gd name="connsiteX43" fmla="*/ 647211 w 712985"/>
                <a:gd name="connsiteY43" fmla="*/ 2620857 h 6858000"/>
                <a:gd name="connsiteX44" fmla="*/ 598120 w 712985"/>
                <a:gd name="connsiteY44" fmla="*/ 2501248 h 6858000"/>
                <a:gd name="connsiteX45" fmla="*/ 560897 w 712985"/>
                <a:gd name="connsiteY45" fmla="*/ 2471368 h 6858000"/>
                <a:gd name="connsiteX46" fmla="*/ 506928 w 712985"/>
                <a:gd name="connsiteY46" fmla="*/ 2272389 h 6858000"/>
                <a:gd name="connsiteX47" fmla="*/ 474122 w 712985"/>
                <a:gd name="connsiteY47" fmla="*/ 1983284 h 6858000"/>
                <a:gd name="connsiteX48" fmla="*/ 349180 w 712985"/>
                <a:gd name="connsiteY48" fmla="*/ 1510207 h 6858000"/>
                <a:gd name="connsiteX49" fmla="*/ 306451 w 712985"/>
                <a:gd name="connsiteY49" fmla="*/ 1430003 h 6858000"/>
                <a:gd name="connsiteX50" fmla="*/ 287747 w 712985"/>
                <a:gd name="connsiteY50" fmla="*/ 1336633 h 6858000"/>
                <a:gd name="connsiteX51" fmla="*/ 304326 w 712985"/>
                <a:gd name="connsiteY51" fmla="*/ 1298229 h 6858000"/>
                <a:gd name="connsiteX52" fmla="*/ 317671 w 712985"/>
                <a:gd name="connsiteY52" fmla="*/ 1136667 h 6858000"/>
                <a:gd name="connsiteX53" fmla="*/ 314959 w 712985"/>
                <a:gd name="connsiteY53" fmla="*/ 1106522 h 6858000"/>
                <a:gd name="connsiteX54" fmla="*/ 290675 w 712985"/>
                <a:gd name="connsiteY54" fmla="*/ 1004980 h 6858000"/>
                <a:gd name="connsiteX55" fmla="*/ 272712 w 712985"/>
                <a:gd name="connsiteY55" fmla="*/ 910357 h 6858000"/>
                <a:gd name="connsiteX56" fmla="*/ 270963 w 712985"/>
                <a:gd name="connsiteY56" fmla="*/ 667028 h 6858000"/>
                <a:gd name="connsiteX57" fmla="*/ 244986 w 712985"/>
                <a:gd name="connsiteY57" fmla="*/ 483131 h 6858000"/>
                <a:gd name="connsiteX58" fmla="*/ 241465 w 712985"/>
                <a:gd name="connsiteY58" fmla="*/ 397465 h 6858000"/>
                <a:gd name="connsiteX59" fmla="*/ 244890 w 712985"/>
                <a:gd name="connsiteY59" fmla="*/ 348507 h 6858000"/>
                <a:gd name="connsiteX60" fmla="*/ 293439 w 712985"/>
                <a:gd name="connsiteY60" fmla="*/ 233141 h 6858000"/>
                <a:gd name="connsiteX61" fmla="*/ 300513 w 712985"/>
                <a:gd name="connsiteY61" fmla="*/ 17206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712985" h="6858000">
                  <a:moveTo>
                    <a:pt x="280560" y="0"/>
                  </a:moveTo>
                  <a:lnTo>
                    <a:pt x="712985" y="0"/>
                  </a:lnTo>
                  <a:lnTo>
                    <a:pt x="712985" y="6858000"/>
                  </a:lnTo>
                  <a:lnTo>
                    <a:pt x="372527" y="6858000"/>
                  </a:lnTo>
                  <a:lnTo>
                    <a:pt x="372901" y="6835810"/>
                  </a:lnTo>
                  <a:cubicBezTo>
                    <a:pt x="343741" y="6729822"/>
                    <a:pt x="373381" y="6623551"/>
                    <a:pt x="363017" y="6518145"/>
                  </a:cubicBezTo>
                  <a:cubicBezTo>
                    <a:pt x="358372" y="6470360"/>
                    <a:pt x="362468" y="6422202"/>
                    <a:pt x="310498" y="6393936"/>
                  </a:cubicBezTo>
                  <a:cubicBezTo>
                    <a:pt x="303659" y="6390296"/>
                    <a:pt x="304819" y="6368800"/>
                    <a:pt x="305420" y="6355564"/>
                  </a:cubicBezTo>
                  <a:cubicBezTo>
                    <a:pt x="306594" y="6326166"/>
                    <a:pt x="314451" y="6296329"/>
                    <a:pt x="311030" y="6267729"/>
                  </a:cubicBezTo>
                  <a:cubicBezTo>
                    <a:pt x="304253" y="6208466"/>
                    <a:pt x="293104" y="6149393"/>
                    <a:pt x="281440" y="6090959"/>
                  </a:cubicBezTo>
                  <a:cubicBezTo>
                    <a:pt x="276978" y="6068911"/>
                    <a:pt x="266829" y="6048361"/>
                    <a:pt x="258928" y="6026981"/>
                  </a:cubicBezTo>
                  <a:cubicBezTo>
                    <a:pt x="254416" y="6015184"/>
                    <a:pt x="244605" y="6003083"/>
                    <a:pt x="245105" y="5991615"/>
                  </a:cubicBezTo>
                  <a:cubicBezTo>
                    <a:pt x="248075" y="5925141"/>
                    <a:pt x="216651" y="5867990"/>
                    <a:pt x="197441" y="5807458"/>
                  </a:cubicBezTo>
                  <a:cubicBezTo>
                    <a:pt x="188523" y="5779456"/>
                    <a:pt x="171697" y="5754078"/>
                    <a:pt x="159115" y="5727356"/>
                  </a:cubicBezTo>
                  <a:cubicBezTo>
                    <a:pt x="155717" y="5720411"/>
                    <a:pt x="152517" y="5712566"/>
                    <a:pt x="152306" y="5705270"/>
                  </a:cubicBezTo>
                  <a:cubicBezTo>
                    <a:pt x="151252" y="5663532"/>
                    <a:pt x="151674" y="5621922"/>
                    <a:pt x="150939" y="5580441"/>
                  </a:cubicBezTo>
                  <a:cubicBezTo>
                    <a:pt x="150326" y="5542748"/>
                    <a:pt x="147369" y="5505023"/>
                    <a:pt x="187956" y="5482729"/>
                  </a:cubicBezTo>
                  <a:cubicBezTo>
                    <a:pt x="194324" y="5479395"/>
                    <a:pt x="198291" y="5470181"/>
                    <a:pt x="201902" y="5463053"/>
                  </a:cubicBezTo>
                  <a:cubicBezTo>
                    <a:pt x="257480" y="5353065"/>
                    <a:pt x="249730" y="5298303"/>
                    <a:pt x="168174" y="5205662"/>
                  </a:cubicBezTo>
                  <a:cubicBezTo>
                    <a:pt x="159805" y="5196040"/>
                    <a:pt x="152161" y="5174340"/>
                    <a:pt x="157186" y="5166766"/>
                  </a:cubicBezTo>
                  <a:cubicBezTo>
                    <a:pt x="198743" y="5102508"/>
                    <a:pt x="186477" y="5038579"/>
                    <a:pt x="163999" y="4972256"/>
                  </a:cubicBezTo>
                  <a:cubicBezTo>
                    <a:pt x="158020" y="4955056"/>
                    <a:pt x="155299" y="4930181"/>
                    <a:pt x="163388" y="4915833"/>
                  </a:cubicBezTo>
                  <a:cubicBezTo>
                    <a:pt x="200708" y="4847649"/>
                    <a:pt x="186907" y="4780374"/>
                    <a:pt x="166361" y="4712964"/>
                  </a:cubicBezTo>
                  <a:cubicBezTo>
                    <a:pt x="163165" y="4702485"/>
                    <a:pt x="150748" y="4690669"/>
                    <a:pt x="140122" y="4687152"/>
                  </a:cubicBezTo>
                  <a:cubicBezTo>
                    <a:pt x="102452" y="4674589"/>
                    <a:pt x="86917" y="4644970"/>
                    <a:pt x="73058" y="4611951"/>
                  </a:cubicBezTo>
                  <a:cubicBezTo>
                    <a:pt x="50686" y="4559957"/>
                    <a:pt x="25516" y="4509149"/>
                    <a:pt x="3979" y="4456771"/>
                  </a:cubicBezTo>
                  <a:cubicBezTo>
                    <a:pt x="-1236" y="4443877"/>
                    <a:pt x="-726" y="4427139"/>
                    <a:pt x="2091" y="4412781"/>
                  </a:cubicBezTo>
                  <a:cubicBezTo>
                    <a:pt x="11653" y="4363733"/>
                    <a:pt x="45382" y="4329603"/>
                    <a:pt x="75905" y="4292897"/>
                  </a:cubicBezTo>
                  <a:cubicBezTo>
                    <a:pt x="89361" y="4276787"/>
                    <a:pt x="97880" y="4255660"/>
                    <a:pt x="104434" y="4235333"/>
                  </a:cubicBezTo>
                  <a:cubicBezTo>
                    <a:pt x="121200" y="4182569"/>
                    <a:pt x="135523" y="4128901"/>
                    <a:pt x="151065" y="4075686"/>
                  </a:cubicBezTo>
                  <a:cubicBezTo>
                    <a:pt x="152552" y="4070549"/>
                    <a:pt x="157315" y="4065932"/>
                    <a:pt x="161243" y="4061695"/>
                  </a:cubicBezTo>
                  <a:cubicBezTo>
                    <a:pt x="202828" y="4019095"/>
                    <a:pt x="244731" y="3976753"/>
                    <a:pt x="286285" y="3933862"/>
                  </a:cubicBezTo>
                  <a:cubicBezTo>
                    <a:pt x="294168" y="3925683"/>
                    <a:pt x="299393" y="3914571"/>
                    <a:pt x="306926" y="3905847"/>
                  </a:cubicBezTo>
                  <a:cubicBezTo>
                    <a:pt x="317292" y="3893589"/>
                    <a:pt x="326766" y="3878502"/>
                    <a:pt x="340015" y="3871199"/>
                  </a:cubicBezTo>
                  <a:cubicBezTo>
                    <a:pt x="381725" y="3848490"/>
                    <a:pt x="396760" y="3812013"/>
                    <a:pt x="400111" y="3767743"/>
                  </a:cubicBezTo>
                  <a:cubicBezTo>
                    <a:pt x="403294" y="3727294"/>
                    <a:pt x="405323" y="3686973"/>
                    <a:pt x="409694" y="3646690"/>
                  </a:cubicBezTo>
                  <a:cubicBezTo>
                    <a:pt x="414852" y="3597538"/>
                    <a:pt x="420910" y="3548579"/>
                    <a:pt x="428447" y="3499752"/>
                  </a:cubicBezTo>
                  <a:cubicBezTo>
                    <a:pt x="431696" y="3478619"/>
                    <a:pt x="435683" y="3456228"/>
                    <a:pt x="445033" y="3437349"/>
                  </a:cubicBezTo>
                  <a:cubicBezTo>
                    <a:pt x="470858" y="3384475"/>
                    <a:pt x="486179" y="3329236"/>
                    <a:pt x="471431" y="3272018"/>
                  </a:cubicBezTo>
                  <a:cubicBezTo>
                    <a:pt x="459682" y="3226180"/>
                    <a:pt x="472474" y="3185267"/>
                    <a:pt x="495919" y="3153432"/>
                  </a:cubicBezTo>
                  <a:cubicBezTo>
                    <a:pt x="538461" y="3095505"/>
                    <a:pt x="521296" y="3040311"/>
                    <a:pt x="499541" y="2985907"/>
                  </a:cubicBezTo>
                  <a:cubicBezTo>
                    <a:pt x="488276" y="2957871"/>
                    <a:pt x="486838" y="2934028"/>
                    <a:pt x="491640" y="2905697"/>
                  </a:cubicBezTo>
                  <a:cubicBezTo>
                    <a:pt x="502898" y="2840071"/>
                    <a:pt x="547705" y="2792141"/>
                    <a:pt x="586592" y="2746325"/>
                  </a:cubicBezTo>
                  <a:cubicBezTo>
                    <a:pt x="619786" y="2707275"/>
                    <a:pt x="636305" y="2665661"/>
                    <a:pt x="647211" y="2620857"/>
                  </a:cubicBezTo>
                  <a:cubicBezTo>
                    <a:pt x="661216" y="2564298"/>
                    <a:pt x="648982" y="2522027"/>
                    <a:pt x="598120" y="2501248"/>
                  </a:cubicBezTo>
                  <a:cubicBezTo>
                    <a:pt x="583733" y="2495506"/>
                    <a:pt x="566431" y="2484521"/>
                    <a:pt x="560897" y="2471368"/>
                  </a:cubicBezTo>
                  <a:cubicBezTo>
                    <a:pt x="533469" y="2407931"/>
                    <a:pt x="496686" y="2344634"/>
                    <a:pt x="506928" y="2272389"/>
                  </a:cubicBezTo>
                  <a:cubicBezTo>
                    <a:pt x="520879" y="2172517"/>
                    <a:pt x="509052" y="2077807"/>
                    <a:pt x="474122" y="1983284"/>
                  </a:cubicBezTo>
                  <a:cubicBezTo>
                    <a:pt x="417537" y="1829959"/>
                    <a:pt x="358639" y="1676886"/>
                    <a:pt x="349180" y="1510207"/>
                  </a:cubicBezTo>
                  <a:cubicBezTo>
                    <a:pt x="347619" y="1482573"/>
                    <a:pt x="326399" y="1451821"/>
                    <a:pt x="306451" y="1430003"/>
                  </a:cubicBezTo>
                  <a:cubicBezTo>
                    <a:pt x="268511" y="1388202"/>
                    <a:pt x="266127" y="1390512"/>
                    <a:pt x="287747" y="1336633"/>
                  </a:cubicBezTo>
                  <a:cubicBezTo>
                    <a:pt x="293070" y="1323756"/>
                    <a:pt x="295470" y="1308272"/>
                    <a:pt x="304326" y="1298229"/>
                  </a:cubicBezTo>
                  <a:cubicBezTo>
                    <a:pt x="349361" y="1247057"/>
                    <a:pt x="331041" y="1191986"/>
                    <a:pt x="317671" y="1136667"/>
                  </a:cubicBezTo>
                  <a:cubicBezTo>
                    <a:pt x="315148" y="1126990"/>
                    <a:pt x="311827" y="1115354"/>
                    <a:pt x="314959" y="1106522"/>
                  </a:cubicBezTo>
                  <a:cubicBezTo>
                    <a:pt x="329032" y="1066641"/>
                    <a:pt x="319157" y="1035231"/>
                    <a:pt x="290675" y="1004980"/>
                  </a:cubicBezTo>
                  <a:cubicBezTo>
                    <a:pt x="266138" y="978690"/>
                    <a:pt x="249805" y="947108"/>
                    <a:pt x="272712" y="910357"/>
                  </a:cubicBezTo>
                  <a:cubicBezTo>
                    <a:pt x="323486" y="828702"/>
                    <a:pt x="317578" y="747981"/>
                    <a:pt x="270963" y="667028"/>
                  </a:cubicBezTo>
                  <a:cubicBezTo>
                    <a:pt x="237707" y="609204"/>
                    <a:pt x="225082" y="549995"/>
                    <a:pt x="244986" y="483131"/>
                  </a:cubicBezTo>
                  <a:cubicBezTo>
                    <a:pt x="252708" y="457408"/>
                    <a:pt x="242285" y="426353"/>
                    <a:pt x="241465" y="397465"/>
                  </a:cubicBezTo>
                  <a:cubicBezTo>
                    <a:pt x="240850" y="381142"/>
                    <a:pt x="239176" y="363176"/>
                    <a:pt x="244890" y="348507"/>
                  </a:cubicBezTo>
                  <a:cubicBezTo>
                    <a:pt x="259350" y="309454"/>
                    <a:pt x="279299" y="272445"/>
                    <a:pt x="293439" y="233141"/>
                  </a:cubicBezTo>
                  <a:cubicBezTo>
                    <a:pt x="300152" y="214256"/>
                    <a:pt x="302437" y="192349"/>
                    <a:pt x="300513" y="172069"/>
                  </a:cubicBezTo>
                  <a:close/>
                </a:path>
              </a:pathLst>
            </a:custGeom>
            <a:blipFill>
              <a:blip r:embed="rId6">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 name="Tekstvak 3">
            <a:extLst>
              <a:ext uri="{FF2B5EF4-FFF2-40B4-BE49-F238E27FC236}">
                <a16:creationId xmlns:a16="http://schemas.microsoft.com/office/drawing/2014/main" id="{80C776C0-0CF5-46DF-B0F9-7369C616284E}"/>
              </a:ext>
            </a:extLst>
          </p:cNvPr>
          <p:cNvSpPr txBox="1"/>
          <p:nvPr/>
        </p:nvSpPr>
        <p:spPr>
          <a:xfrm>
            <a:off x="6304716" y="5197058"/>
            <a:ext cx="3526239" cy="1015663"/>
          </a:xfrm>
          <a:prstGeom prst="rect">
            <a:avLst/>
          </a:prstGeom>
          <a:noFill/>
        </p:spPr>
        <p:txBody>
          <a:bodyPr wrap="square" rtlCol="0">
            <a:spAutoFit/>
          </a:bodyPr>
          <a:lstStyle/>
          <a:p>
            <a:endParaRPr lang="nl-NL" sz="2000">
              <a:solidFill>
                <a:schemeClr val="tx1">
                  <a:alpha val="80000"/>
                </a:schemeClr>
              </a:solidFill>
            </a:endParaRPr>
          </a:p>
          <a:p>
            <a:pPr marL="342900" indent="-342900">
              <a:buFont typeface="Arial" panose="020B0604020202020204" pitchFamily="34" charset="0"/>
              <a:buChar char="•"/>
            </a:pPr>
            <a:r>
              <a:rPr lang="nl-NL" sz="2000">
                <a:solidFill>
                  <a:schemeClr val="tx1">
                    <a:alpha val="80000"/>
                  </a:schemeClr>
                </a:solidFill>
              </a:rPr>
              <a:t>Masterclass (</a:t>
            </a:r>
            <a:r>
              <a:rPr lang="nl-NL" sz="2000" err="1">
                <a:solidFill>
                  <a:schemeClr val="tx1">
                    <a:alpha val="80000"/>
                  </a:schemeClr>
                </a:solidFill>
              </a:rPr>
              <a:t>Ermie</a:t>
            </a:r>
            <a:r>
              <a:rPr lang="nl-NL" sz="2000">
                <a:solidFill>
                  <a:schemeClr val="tx1">
                    <a:alpha val="80000"/>
                  </a:schemeClr>
                </a:solidFill>
              </a:rPr>
              <a:t> van </a:t>
            </a:r>
            <a:r>
              <a:rPr lang="nl-NL" sz="2000" err="1">
                <a:solidFill>
                  <a:schemeClr val="tx1">
                    <a:alpha val="80000"/>
                  </a:schemeClr>
                </a:solidFill>
              </a:rPr>
              <a:t>Oers</a:t>
            </a:r>
            <a:r>
              <a:rPr lang="nl-NL" sz="2000">
                <a:solidFill>
                  <a:schemeClr val="tx1">
                    <a:alpha val="80000"/>
                  </a:schemeClr>
                </a:solidFill>
              </a:rPr>
              <a:t>)</a:t>
            </a:r>
          </a:p>
          <a:p>
            <a:endParaRPr lang="nl-NL" sz="2000">
              <a:solidFill>
                <a:schemeClr val="tx1">
                  <a:alpha val="80000"/>
                </a:schemeClr>
              </a:solidFill>
            </a:endParaRPr>
          </a:p>
        </p:txBody>
      </p:sp>
      <p:pic>
        <p:nvPicPr>
          <p:cNvPr id="6" name="Afbeelding 5" descr="Afbeelding met tekst, televisie, monitor, scherm&#10;&#10;Automatisch gegenereerde beschrijving">
            <a:extLst>
              <a:ext uri="{FF2B5EF4-FFF2-40B4-BE49-F238E27FC236}">
                <a16:creationId xmlns:a16="http://schemas.microsoft.com/office/drawing/2014/main" id="{CF634CA0-5877-42B8-B226-3A86A1736F7B}"/>
              </a:ext>
            </a:extLst>
          </p:cNvPr>
          <p:cNvPicPr>
            <a:picLocks noChangeAspect="1"/>
          </p:cNvPicPr>
          <p:nvPr/>
        </p:nvPicPr>
        <p:blipFill rotWithShape="1">
          <a:blip r:embed="rId7">
            <a:extLst>
              <a:ext uri="{28A0092B-C50C-407E-A947-70E740481C1C}">
                <a14:useLocalDpi xmlns:a14="http://schemas.microsoft.com/office/drawing/2010/main" val="0"/>
              </a:ext>
            </a:extLst>
          </a:blip>
          <a:srcRect l="16907" r="10074" b="2946"/>
          <a:stretch/>
        </p:blipFill>
        <p:spPr>
          <a:xfrm>
            <a:off x="676243" y="1018384"/>
            <a:ext cx="3980413" cy="3967898"/>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4" name="Afbeelding 13" descr="Afbeelding met tekst, binnen, televisie, scherm&#10;&#10;Automatisch gegenereerde beschrijving">
            <a:extLst>
              <a:ext uri="{FF2B5EF4-FFF2-40B4-BE49-F238E27FC236}">
                <a16:creationId xmlns:a16="http://schemas.microsoft.com/office/drawing/2014/main" id="{E53A63C9-979B-4086-B191-B9513A64FAA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91788" y="1018384"/>
            <a:ext cx="5290530" cy="3967898"/>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9" name="Audio 8">
            <a:hlinkClick r:id="" action="ppaction://media"/>
            <a:extLst>
              <a:ext uri="{FF2B5EF4-FFF2-40B4-BE49-F238E27FC236}">
                <a16:creationId xmlns:a16="http://schemas.microsoft.com/office/drawing/2014/main" id="{DB08B298-3AD3-4EC9-9AA1-61A6E5CF76A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61258005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5="http://schemas.microsoft.com/office/powerpoint/2012/main" Requires="p15">
      <p:transition xmlns:p14="http://schemas.microsoft.com/office/powerpoint/2010/main" spd="slow" p14:dur="2000" advTm="65606">
        <p15:prstTrans prst="crush"/>
      </p:transition>
    </mc:Choice>
    <mc:Fallback>
      <p:transition spd="slow" advTm="6560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extLst>
    <p:ext uri="{6950BFC3-D8DA-4A85-94F7-54DA5524770B}">
      <p188:commentRel xmlns:p188="http://schemas.microsoft.com/office/powerpoint/2018/8/main" r:id="rId5"/>
    </p:ext>
  </p:extLs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inhoud 2">
            <a:extLst>
              <a:ext uri="{FF2B5EF4-FFF2-40B4-BE49-F238E27FC236}">
                <a16:creationId xmlns:a16="http://schemas.microsoft.com/office/drawing/2014/main" id="{37B166B7-B223-45AB-B847-B32A8174442A}"/>
              </a:ext>
            </a:extLst>
          </p:cNvPr>
          <p:cNvSpPr>
            <a:spLocks noGrp="1"/>
          </p:cNvSpPr>
          <p:nvPr>
            <p:ph idx="1"/>
          </p:nvPr>
        </p:nvSpPr>
        <p:spPr>
          <a:xfrm>
            <a:off x="3831287" y="5444048"/>
            <a:ext cx="4408302" cy="653976"/>
          </a:xfrm>
        </p:spPr>
        <p:txBody>
          <a:bodyPr>
            <a:normAutofit/>
          </a:bodyPr>
          <a:lstStyle/>
          <a:p>
            <a:r>
              <a:rPr lang="nl-NL" sz="2400" err="1">
                <a:solidFill>
                  <a:schemeClr val="tx1">
                    <a:alpha val="80000"/>
                  </a:schemeClr>
                </a:solidFill>
              </a:rPr>
              <a:t>Innoles</a:t>
            </a:r>
            <a:r>
              <a:rPr lang="nl-NL" sz="2400">
                <a:solidFill>
                  <a:schemeClr val="tx1">
                    <a:alpha val="80000"/>
                  </a:schemeClr>
                </a:solidFill>
              </a:rPr>
              <a:t> 1 (Test like </a:t>
            </a:r>
            <a:r>
              <a:rPr lang="nl-NL" sz="2400" err="1">
                <a:solidFill>
                  <a:schemeClr val="tx1">
                    <a:alpha val="80000"/>
                  </a:schemeClr>
                </a:solidFill>
              </a:rPr>
              <a:t>the</a:t>
            </a:r>
            <a:r>
              <a:rPr lang="nl-NL" sz="2400">
                <a:solidFill>
                  <a:schemeClr val="tx1">
                    <a:alpha val="80000"/>
                  </a:schemeClr>
                </a:solidFill>
              </a:rPr>
              <a:t> best)</a:t>
            </a:r>
          </a:p>
          <a:p>
            <a:endParaRPr lang="nl-NL" sz="2400">
              <a:solidFill>
                <a:schemeClr val="tx1">
                  <a:alpha val="80000"/>
                </a:schemeClr>
              </a:solidFill>
            </a:endParaRPr>
          </a:p>
        </p:txBody>
      </p:sp>
      <p:grpSp>
        <p:nvGrpSpPr>
          <p:cNvPr id="10" name="Group 9">
            <a:extLst>
              <a:ext uri="{FF2B5EF4-FFF2-40B4-BE49-F238E27FC236}">
                <a16:creationId xmlns:a16="http://schemas.microsoft.com/office/drawing/2014/main" id="{4728F330-19FB-4D39-BD0F-53032ABFEB7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79015" y="0"/>
            <a:ext cx="712985" cy="6858000"/>
            <a:chOff x="11479015" y="0"/>
            <a:chExt cx="712985" cy="6858000"/>
          </a:xfrm>
          <a:effectLst>
            <a:outerShdw blurRad="381000" dist="152400" dir="10800000" algn="ctr" rotWithShape="0">
              <a:schemeClr val="bg1">
                <a:alpha val="10000"/>
              </a:schemeClr>
            </a:outerShdw>
          </a:effectLst>
        </p:grpSpPr>
        <p:sp>
          <p:nvSpPr>
            <p:cNvPr id="11" name="Freeform: Shape 10">
              <a:extLst>
                <a:ext uri="{FF2B5EF4-FFF2-40B4-BE49-F238E27FC236}">
                  <a16:creationId xmlns:a16="http://schemas.microsoft.com/office/drawing/2014/main" id="{30220D63-6F38-42F9-8AAD-3B1363A4FA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79018" y="0"/>
              <a:ext cx="712982" cy="6858000"/>
            </a:xfrm>
            <a:custGeom>
              <a:avLst/>
              <a:gdLst>
                <a:gd name="connsiteX0" fmla="*/ 280560 w 712982"/>
                <a:gd name="connsiteY0" fmla="*/ 0 h 6858000"/>
                <a:gd name="connsiteX1" fmla="*/ 712982 w 712982"/>
                <a:gd name="connsiteY1" fmla="*/ 0 h 6858000"/>
                <a:gd name="connsiteX2" fmla="*/ 712982 w 712982"/>
                <a:gd name="connsiteY2" fmla="*/ 6858000 h 6858000"/>
                <a:gd name="connsiteX3" fmla="*/ 372527 w 712982"/>
                <a:gd name="connsiteY3" fmla="*/ 6858000 h 6858000"/>
                <a:gd name="connsiteX4" fmla="*/ 372901 w 712982"/>
                <a:gd name="connsiteY4" fmla="*/ 6835810 h 6858000"/>
                <a:gd name="connsiteX5" fmla="*/ 363017 w 712982"/>
                <a:gd name="connsiteY5" fmla="*/ 6518145 h 6858000"/>
                <a:gd name="connsiteX6" fmla="*/ 310498 w 712982"/>
                <a:gd name="connsiteY6" fmla="*/ 6393936 h 6858000"/>
                <a:gd name="connsiteX7" fmla="*/ 305420 w 712982"/>
                <a:gd name="connsiteY7" fmla="*/ 6355564 h 6858000"/>
                <a:gd name="connsiteX8" fmla="*/ 311030 w 712982"/>
                <a:gd name="connsiteY8" fmla="*/ 6267729 h 6858000"/>
                <a:gd name="connsiteX9" fmla="*/ 281440 w 712982"/>
                <a:gd name="connsiteY9" fmla="*/ 6090959 h 6858000"/>
                <a:gd name="connsiteX10" fmla="*/ 258928 w 712982"/>
                <a:gd name="connsiteY10" fmla="*/ 6026981 h 6858000"/>
                <a:gd name="connsiteX11" fmla="*/ 245105 w 712982"/>
                <a:gd name="connsiteY11" fmla="*/ 5991615 h 6858000"/>
                <a:gd name="connsiteX12" fmla="*/ 197441 w 712982"/>
                <a:gd name="connsiteY12" fmla="*/ 5807458 h 6858000"/>
                <a:gd name="connsiteX13" fmla="*/ 159115 w 712982"/>
                <a:gd name="connsiteY13" fmla="*/ 5727356 h 6858000"/>
                <a:gd name="connsiteX14" fmla="*/ 152306 w 712982"/>
                <a:gd name="connsiteY14" fmla="*/ 5705270 h 6858000"/>
                <a:gd name="connsiteX15" fmla="*/ 150939 w 712982"/>
                <a:gd name="connsiteY15" fmla="*/ 5580441 h 6858000"/>
                <a:gd name="connsiteX16" fmla="*/ 187956 w 712982"/>
                <a:gd name="connsiteY16" fmla="*/ 5482729 h 6858000"/>
                <a:gd name="connsiteX17" fmla="*/ 201902 w 712982"/>
                <a:gd name="connsiteY17" fmla="*/ 5463053 h 6858000"/>
                <a:gd name="connsiteX18" fmla="*/ 168174 w 712982"/>
                <a:gd name="connsiteY18" fmla="*/ 5205662 h 6858000"/>
                <a:gd name="connsiteX19" fmla="*/ 157186 w 712982"/>
                <a:gd name="connsiteY19" fmla="*/ 5166766 h 6858000"/>
                <a:gd name="connsiteX20" fmla="*/ 163999 w 712982"/>
                <a:gd name="connsiteY20" fmla="*/ 4972256 h 6858000"/>
                <a:gd name="connsiteX21" fmla="*/ 163388 w 712982"/>
                <a:gd name="connsiteY21" fmla="*/ 4915833 h 6858000"/>
                <a:gd name="connsiteX22" fmla="*/ 166361 w 712982"/>
                <a:gd name="connsiteY22" fmla="*/ 4712964 h 6858000"/>
                <a:gd name="connsiteX23" fmla="*/ 140122 w 712982"/>
                <a:gd name="connsiteY23" fmla="*/ 4687152 h 6858000"/>
                <a:gd name="connsiteX24" fmla="*/ 73058 w 712982"/>
                <a:gd name="connsiteY24" fmla="*/ 4611951 h 6858000"/>
                <a:gd name="connsiteX25" fmla="*/ 3979 w 712982"/>
                <a:gd name="connsiteY25" fmla="*/ 4456771 h 6858000"/>
                <a:gd name="connsiteX26" fmla="*/ 2091 w 712982"/>
                <a:gd name="connsiteY26" fmla="*/ 4412781 h 6858000"/>
                <a:gd name="connsiteX27" fmla="*/ 75905 w 712982"/>
                <a:gd name="connsiteY27" fmla="*/ 4292897 h 6858000"/>
                <a:gd name="connsiteX28" fmla="*/ 104434 w 712982"/>
                <a:gd name="connsiteY28" fmla="*/ 4235333 h 6858000"/>
                <a:gd name="connsiteX29" fmla="*/ 151065 w 712982"/>
                <a:gd name="connsiteY29" fmla="*/ 4075686 h 6858000"/>
                <a:gd name="connsiteX30" fmla="*/ 161243 w 712982"/>
                <a:gd name="connsiteY30" fmla="*/ 4061695 h 6858000"/>
                <a:gd name="connsiteX31" fmla="*/ 286285 w 712982"/>
                <a:gd name="connsiteY31" fmla="*/ 3933862 h 6858000"/>
                <a:gd name="connsiteX32" fmla="*/ 306926 w 712982"/>
                <a:gd name="connsiteY32" fmla="*/ 3905847 h 6858000"/>
                <a:gd name="connsiteX33" fmla="*/ 340015 w 712982"/>
                <a:gd name="connsiteY33" fmla="*/ 3871199 h 6858000"/>
                <a:gd name="connsiteX34" fmla="*/ 400111 w 712982"/>
                <a:gd name="connsiteY34" fmla="*/ 3767743 h 6858000"/>
                <a:gd name="connsiteX35" fmla="*/ 409694 w 712982"/>
                <a:gd name="connsiteY35" fmla="*/ 3646690 h 6858000"/>
                <a:gd name="connsiteX36" fmla="*/ 428447 w 712982"/>
                <a:gd name="connsiteY36" fmla="*/ 3499752 h 6858000"/>
                <a:gd name="connsiteX37" fmla="*/ 445033 w 712982"/>
                <a:gd name="connsiteY37" fmla="*/ 3437349 h 6858000"/>
                <a:gd name="connsiteX38" fmla="*/ 471431 w 712982"/>
                <a:gd name="connsiteY38" fmla="*/ 3272018 h 6858000"/>
                <a:gd name="connsiteX39" fmla="*/ 495919 w 712982"/>
                <a:gd name="connsiteY39" fmla="*/ 3153432 h 6858000"/>
                <a:gd name="connsiteX40" fmla="*/ 499541 w 712982"/>
                <a:gd name="connsiteY40" fmla="*/ 2985907 h 6858000"/>
                <a:gd name="connsiteX41" fmla="*/ 491640 w 712982"/>
                <a:gd name="connsiteY41" fmla="*/ 2905697 h 6858000"/>
                <a:gd name="connsiteX42" fmla="*/ 586592 w 712982"/>
                <a:gd name="connsiteY42" fmla="*/ 2746325 h 6858000"/>
                <a:gd name="connsiteX43" fmla="*/ 647211 w 712982"/>
                <a:gd name="connsiteY43" fmla="*/ 2620857 h 6858000"/>
                <a:gd name="connsiteX44" fmla="*/ 598120 w 712982"/>
                <a:gd name="connsiteY44" fmla="*/ 2501248 h 6858000"/>
                <a:gd name="connsiteX45" fmla="*/ 560897 w 712982"/>
                <a:gd name="connsiteY45" fmla="*/ 2471368 h 6858000"/>
                <a:gd name="connsiteX46" fmla="*/ 506928 w 712982"/>
                <a:gd name="connsiteY46" fmla="*/ 2272389 h 6858000"/>
                <a:gd name="connsiteX47" fmla="*/ 474122 w 712982"/>
                <a:gd name="connsiteY47" fmla="*/ 1983284 h 6858000"/>
                <a:gd name="connsiteX48" fmla="*/ 349180 w 712982"/>
                <a:gd name="connsiteY48" fmla="*/ 1510207 h 6858000"/>
                <a:gd name="connsiteX49" fmla="*/ 306451 w 712982"/>
                <a:gd name="connsiteY49" fmla="*/ 1430003 h 6858000"/>
                <a:gd name="connsiteX50" fmla="*/ 287747 w 712982"/>
                <a:gd name="connsiteY50" fmla="*/ 1336633 h 6858000"/>
                <a:gd name="connsiteX51" fmla="*/ 304326 w 712982"/>
                <a:gd name="connsiteY51" fmla="*/ 1298229 h 6858000"/>
                <a:gd name="connsiteX52" fmla="*/ 317671 w 712982"/>
                <a:gd name="connsiteY52" fmla="*/ 1136667 h 6858000"/>
                <a:gd name="connsiteX53" fmla="*/ 314959 w 712982"/>
                <a:gd name="connsiteY53" fmla="*/ 1106522 h 6858000"/>
                <a:gd name="connsiteX54" fmla="*/ 290675 w 712982"/>
                <a:gd name="connsiteY54" fmla="*/ 1004980 h 6858000"/>
                <a:gd name="connsiteX55" fmla="*/ 272712 w 712982"/>
                <a:gd name="connsiteY55" fmla="*/ 910357 h 6858000"/>
                <a:gd name="connsiteX56" fmla="*/ 270963 w 712982"/>
                <a:gd name="connsiteY56" fmla="*/ 667028 h 6858000"/>
                <a:gd name="connsiteX57" fmla="*/ 244986 w 712982"/>
                <a:gd name="connsiteY57" fmla="*/ 483131 h 6858000"/>
                <a:gd name="connsiteX58" fmla="*/ 241465 w 712982"/>
                <a:gd name="connsiteY58" fmla="*/ 397465 h 6858000"/>
                <a:gd name="connsiteX59" fmla="*/ 244890 w 712982"/>
                <a:gd name="connsiteY59" fmla="*/ 348507 h 6858000"/>
                <a:gd name="connsiteX60" fmla="*/ 293439 w 712982"/>
                <a:gd name="connsiteY60" fmla="*/ 233141 h 6858000"/>
                <a:gd name="connsiteX61" fmla="*/ 300513 w 712982"/>
                <a:gd name="connsiteY61" fmla="*/ 17206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712982" h="6858000">
                  <a:moveTo>
                    <a:pt x="280560" y="0"/>
                  </a:moveTo>
                  <a:lnTo>
                    <a:pt x="712982" y="0"/>
                  </a:lnTo>
                  <a:lnTo>
                    <a:pt x="712982" y="6858000"/>
                  </a:lnTo>
                  <a:lnTo>
                    <a:pt x="372527" y="6858000"/>
                  </a:lnTo>
                  <a:lnTo>
                    <a:pt x="372901" y="6835810"/>
                  </a:lnTo>
                  <a:cubicBezTo>
                    <a:pt x="343741" y="6729822"/>
                    <a:pt x="373381" y="6623551"/>
                    <a:pt x="363017" y="6518145"/>
                  </a:cubicBezTo>
                  <a:cubicBezTo>
                    <a:pt x="358372" y="6470360"/>
                    <a:pt x="362468" y="6422202"/>
                    <a:pt x="310498" y="6393936"/>
                  </a:cubicBezTo>
                  <a:cubicBezTo>
                    <a:pt x="303659" y="6390296"/>
                    <a:pt x="304819" y="6368800"/>
                    <a:pt x="305420" y="6355564"/>
                  </a:cubicBezTo>
                  <a:cubicBezTo>
                    <a:pt x="306594" y="6326166"/>
                    <a:pt x="314451" y="6296329"/>
                    <a:pt x="311030" y="6267729"/>
                  </a:cubicBezTo>
                  <a:cubicBezTo>
                    <a:pt x="304253" y="6208466"/>
                    <a:pt x="293104" y="6149393"/>
                    <a:pt x="281440" y="6090959"/>
                  </a:cubicBezTo>
                  <a:cubicBezTo>
                    <a:pt x="276978" y="6068911"/>
                    <a:pt x="266829" y="6048361"/>
                    <a:pt x="258928" y="6026981"/>
                  </a:cubicBezTo>
                  <a:cubicBezTo>
                    <a:pt x="254416" y="6015184"/>
                    <a:pt x="244605" y="6003083"/>
                    <a:pt x="245105" y="5991615"/>
                  </a:cubicBezTo>
                  <a:cubicBezTo>
                    <a:pt x="248075" y="5925141"/>
                    <a:pt x="216651" y="5867990"/>
                    <a:pt x="197441" y="5807458"/>
                  </a:cubicBezTo>
                  <a:cubicBezTo>
                    <a:pt x="188523" y="5779456"/>
                    <a:pt x="171697" y="5754078"/>
                    <a:pt x="159115" y="5727356"/>
                  </a:cubicBezTo>
                  <a:cubicBezTo>
                    <a:pt x="155717" y="5720411"/>
                    <a:pt x="152517" y="5712566"/>
                    <a:pt x="152306" y="5705270"/>
                  </a:cubicBezTo>
                  <a:cubicBezTo>
                    <a:pt x="151252" y="5663532"/>
                    <a:pt x="151674" y="5621922"/>
                    <a:pt x="150939" y="5580441"/>
                  </a:cubicBezTo>
                  <a:cubicBezTo>
                    <a:pt x="150326" y="5542748"/>
                    <a:pt x="147369" y="5505023"/>
                    <a:pt x="187956" y="5482729"/>
                  </a:cubicBezTo>
                  <a:cubicBezTo>
                    <a:pt x="194324" y="5479395"/>
                    <a:pt x="198291" y="5470181"/>
                    <a:pt x="201902" y="5463053"/>
                  </a:cubicBezTo>
                  <a:cubicBezTo>
                    <a:pt x="257480" y="5353065"/>
                    <a:pt x="249730" y="5298303"/>
                    <a:pt x="168174" y="5205662"/>
                  </a:cubicBezTo>
                  <a:cubicBezTo>
                    <a:pt x="159805" y="5196040"/>
                    <a:pt x="152161" y="5174340"/>
                    <a:pt x="157186" y="5166766"/>
                  </a:cubicBezTo>
                  <a:cubicBezTo>
                    <a:pt x="198743" y="5102508"/>
                    <a:pt x="186477" y="5038579"/>
                    <a:pt x="163999" y="4972256"/>
                  </a:cubicBezTo>
                  <a:cubicBezTo>
                    <a:pt x="158020" y="4955056"/>
                    <a:pt x="155299" y="4930181"/>
                    <a:pt x="163388" y="4915833"/>
                  </a:cubicBezTo>
                  <a:cubicBezTo>
                    <a:pt x="200708" y="4847649"/>
                    <a:pt x="186907" y="4780374"/>
                    <a:pt x="166361" y="4712964"/>
                  </a:cubicBezTo>
                  <a:cubicBezTo>
                    <a:pt x="163165" y="4702485"/>
                    <a:pt x="150748" y="4690669"/>
                    <a:pt x="140122" y="4687152"/>
                  </a:cubicBezTo>
                  <a:cubicBezTo>
                    <a:pt x="102452" y="4674589"/>
                    <a:pt x="86917" y="4644970"/>
                    <a:pt x="73058" y="4611951"/>
                  </a:cubicBezTo>
                  <a:cubicBezTo>
                    <a:pt x="50686" y="4559957"/>
                    <a:pt x="25516" y="4509149"/>
                    <a:pt x="3979" y="4456771"/>
                  </a:cubicBezTo>
                  <a:cubicBezTo>
                    <a:pt x="-1236" y="4443877"/>
                    <a:pt x="-726" y="4427139"/>
                    <a:pt x="2091" y="4412781"/>
                  </a:cubicBezTo>
                  <a:cubicBezTo>
                    <a:pt x="11653" y="4363733"/>
                    <a:pt x="45382" y="4329603"/>
                    <a:pt x="75905" y="4292897"/>
                  </a:cubicBezTo>
                  <a:cubicBezTo>
                    <a:pt x="89361" y="4276787"/>
                    <a:pt x="97880" y="4255660"/>
                    <a:pt x="104434" y="4235333"/>
                  </a:cubicBezTo>
                  <a:cubicBezTo>
                    <a:pt x="121200" y="4182569"/>
                    <a:pt x="135523" y="4128901"/>
                    <a:pt x="151065" y="4075686"/>
                  </a:cubicBezTo>
                  <a:cubicBezTo>
                    <a:pt x="152552" y="4070549"/>
                    <a:pt x="157315" y="4065932"/>
                    <a:pt x="161243" y="4061695"/>
                  </a:cubicBezTo>
                  <a:cubicBezTo>
                    <a:pt x="202828" y="4019095"/>
                    <a:pt x="244731" y="3976753"/>
                    <a:pt x="286285" y="3933862"/>
                  </a:cubicBezTo>
                  <a:cubicBezTo>
                    <a:pt x="294168" y="3925683"/>
                    <a:pt x="299393" y="3914571"/>
                    <a:pt x="306926" y="3905847"/>
                  </a:cubicBezTo>
                  <a:cubicBezTo>
                    <a:pt x="317292" y="3893589"/>
                    <a:pt x="326766" y="3878502"/>
                    <a:pt x="340015" y="3871199"/>
                  </a:cubicBezTo>
                  <a:cubicBezTo>
                    <a:pt x="381725" y="3848490"/>
                    <a:pt x="396760" y="3812013"/>
                    <a:pt x="400111" y="3767743"/>
                  </a:cubicBezTo>
                  <a:cubicBezTo>
                    <a:pt x="403294" y="3727294"/>
                    <a:pt x="405323" y="3686973"/>
                    <a:pt x="409694" y="3646690"/>
                  </a:cubicBezTo>
                  <a:cubicBezTo>
                    <a:pt x="414852" y="3597538"/>
                    <a:pt x="420910" y="3548579"/>
                    <a:pt x="428447" y="3499752"/>
                  </a:cubicBezTo>
                  <a:cubicBezTo>
                    <a:pt x="431696" y="3478619"/>
                    <a:pt x="435683" y="3456228"/>
                    <a:pt x="445033" y="3437349"/>
                  </a:cubicBezTo>
                  <a:cubicBezTo>
                    <a:pt x="470858" y="3384475"/>
                    <a:pt x="486179" y="3329236"/>
                    <a:pt x="471431" y="3272018"/>
                  </a:cubicBezTo>
                  <a:cubicBezTo>
                    <a:pt x="459682" y="3226180"/>
                    <a:pt x="472474" y="3185267"/>
                    <a:pt x="495919" y="3153432"/>
                  </a:cubicBezTo>
                  <a:cubicBezTo>
                    <a:pt x="538461" y="3095505"/>
                    <a:pt x="521296" y="3040311"/>
                    <a:pt x="499541" y="2985907"/>
                  </a:cubicBezTo>
                  <a:cubicBezTo>
                    <a:pt x="488276" y="2957871"/>
                    <a:pt x="486838" y="2934028"/>
                    <a:pt x="491640" y="2905697"/>
                  </a:cubicBezTo>
                  <a:cubicBezTo>
                    <a:pt x="502898" y="2840071"/>
                    <a:pt x="547705" y="2792141"/>
                    <a:pt x="586592" y="2746325"/>
                  </a:cubicBezTo>
                  <a:cubicBezTo>
                    <a:pt x="619786" y="2707275"/>
                    <a:pt x="636305" y="2665661"/>
                    <a:pt x="647211" y="2620857"/>
                  </a:cubicBezTo>
                  <a:cubicBezTo>
                    <a:pt x="661216" y="2564298"/>
                    <a:pt x="648982" y="2522027"/>
                    <a:pt x="598120" y="2501248"/>
                  </a:cubicBezTo>
                  <a:cubicBezTo>
                    <a:pt x="583733" y="2495506"/>
                    <a:pt x="566431" y="2484521"/>
                    <a:pt x="560897" y="2471368"/>
                  </a:cubicBezTo>
                  <a:cubicBezTo>
                    <a:pt x="533469" y="2407931"/>
                    <a:pt x="496686" y="2344634"/>
                    <a:pt x="506928" y="2272389"/>
                  </a:cubicBezTo>
                  <a:cubicBezTo>
                    <a:pt x="520879" y="2172517"/>
                    <a:pt x="509052" y="2077807"/>
                    <a:pt x="474122" y="1983284"/>
                  </a:cubicBezTo>
                  <a:cubicBezTo>
                    <a:pt x="417537" y="1829959"/>
                    <a:pt x="358639" y="1676886"/>
                    <a:pt x="349180" y="1510207"/>
                  </a:cubicBezTo>
                  <a:cubicBezTo>
                    <a:pt x="347619" y="1482573"/>
                    <a:pt x="326399" y="1451821"/>
                    <a:pt x="306451" y="1430003"/>
                  </a:cubicBezTo>
                  <a:cubicBezTo>
                    <a:pt x="268511" y="1388202"/>
                    <a:pt x="266127" y="1390512"/>
                    <a:pt x="287747" y="1336633"/>
                  </a:cubicBezTo>
                  <a:cubicBezTo>
                    <a:pt x="293070" y="1323756"/>
                    <a:pt x="295470" y="1308272"/>
                    <a:pt x="304326" y="1298229"/>
                  </a:cubicBezTo>
                  <a:cubicBezTo>
                    <a:pt x="349361" y="1247057"/>
                    <a:pt x="331041" y="1191986"/>
                    <a:pt x="317671" y="1136667"/>
                  </a:cubicBezTo>
                  <a:cubicBezTo>
                    <a:pt x="315148" y="1126990"/>
                    <a:pt x="311827" y="1115354"/>
                    <a:pt x="314959" y="1106522"/>
                  </a:cubicBezTo>
                  <a:cubicBezTo>
                    <a:pt x="329032" y="1066641"/>
                    <a:pt x="319157" y="1035231"/>
                    <a:pt x="290675" y="1004980"/>
                  </a:cubicBezTo>
                  <a:cubicBezTo>
                    <a:pt x="266138" y="978690"/>
                    <a:pt x="249805" y="947108"/>
                    <a:pt x="272712" y="910357"/>
                  </a:cubicBezTo>
                  <a:cubicBezTo>
                    <a:pt x="323486" y="828702"/>
                    <a:pt x="317578" y="747981"/>
                    <a:pt x="270963" y="667028"/>
                  </a:cubicBezTo>
                  <a:cubicBezTo>
                    <a:pt x="237707" y="609204"/>
                    <a:pt x="225082" y="549995"/>
                    <a:pt x="244986" y="483131"/>
                  </a:cubicBezTo>
                  <a:cubicBezTo>
                    <a:pt x="252708" y="457408"/>
                    <a:pt x="242285" y="426353"/>
                    <a:pt x="241465" y="397465"/>
                  </a:cubicBezTo>
                  <a:cubicBezTo>
                    <a:pt x="240850" y="381142"/>
                    <a:pt x="239176" y="363176"/>
                    <a:pt x="244890" y="348507"/>
                  </a:cubicBezTo>
                  <a:cubicBezTo>
                    <a:pt x="259350" y="309454"/>
                    <a:pt x="279299" y="272445"/>
                    <a:pt x="293439" y="233141"/>
                  </a:cubicBezTo>
                  <a:cubicBezTo>
                    <a:pt x="300152" y="214256"/>
                    <a:pt x="302437" y="192349"/>
                    <a:pt x="300513" y="172069"/>
                  </a:cubicBezTo>
                  <a:close/>
                </a:path>
              </a:pathLst>
            </a:cu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97B054CB-4DA3-4EDD-B196-A5DDD1E4E6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79015" y="0"/>
              <a:ext cx="712985" cy="6858000"/>
            </a:xfrm>
            <a:custGeom>
              <a:avLst/>
              <a:gdLst>
                <a:gd name="connsiteX0" fmla="*/ 280560 w 712985"/>
                <a:gd name="connsiteY0" fmla="*/ 0 h 6858000"/>
                <a:gd name="connsiteX1" fmla="*/ 712985 w 712985"/>
                <a:gd name="connsiteY1" fmla="*/ 0 h 6858000"/>
                <a:gd name="connsiteX2" fmla="*/ 712985 w 712985"/>
                <a:gd name="connsiteY2" fmla="*/ 6858000 h 6858000"/>
                <a:gd name="connsiteX3" fmla="*/ 372527 w 712985"/>
                <a:gd name="connsiteY3" fmla="*/ 6858000 h 6858000"/>
                <a:gd name="connsiteX4" fmla="*/ 372901 w 712985"/>
                <a:gd name="connsiteY4" fmla="*/ 6835810 h 6858000"/>
                <a:gd name="connsiteX5" fmla="*/ 363017 w 712985"/>
                <a:gd name="connsiteY5" fmla="*/ 6518145 h 6858000"/>
                <a:gd name="connsiteX6" fmla="*/ 310498 w 712985"/>
                <a:gd name="connsiteY6" fmla="*/ 6393936 h 6858000"/>
                <a:gd name="connsiteX7" fmla="*/ 305420 w 712985"/>
                <a:gd name="connsiteY7" fmla="*/ 6355564 h 6858000"/>
                <a:gd name="connsiteX8" fmla="*/ 311030 w 712985"/>
                <a:gd name="connsiteY8" fmla="*/ 6267729 h 6858000"/>
                <a:gd name="connsiteX9" fmla="*/ 281440 w 712985"/>
                <a:gd name="connsiteY9" fmla="*/ 6090959 h 6858000"/>
                <a:gd name="connsiteX10" fmla="*/ 258928 w 712985"/>
                <a:gd name="connsiteY10" fmla="*/ 6026981 h 6858000"/>
                <a:gd name="connsiteX11" fmla="*/ 245105 w 712985"/>
                <a:gd name="connsiteY11" fmla="*/ 5991615 h 6858000"/>
                <a:gd name="connsiteX12" fmla="*/ 197441 w 712985"/>
                <a:gd name="connsiteY12" fmla="*/ 5807458 h 6858000"/>
                <a:gd name="connsiteX13" fmla="*/ 159115 w 712985"/>
                <a:gd name="connsiteY13" fmla="*/ 5727356 h 6858000"/>
                <a:gd name="connsiteX14" fmla="*/ 152306 w 712985"/>
                <a:gd name="connsiteY14" fmla="*/ 5705270 h 6858000"/>
                <a:gd name="connsiteX15" fmla="*/ 150939 w 712985"/>
                <a:gd name="connsiteY15" fmla="*/ 5580441 h 6858000"/>
                <a:gd name="connsiteX16" fmla="*/ 187956 w 712985"/>
                <a:gd name="connsiteY16" fmla="*/ 5482729 h 6858000"/>
                <a:gd name="connsiteX17" fmla="*/ 201902 w 712985"/>
                <a:gd name="connsiteY17" fmla="*/ 5463053 h 6858000"/>
                <a:gd name="connsiteX18" fmla="*/ 168174 w 712985"/>
                <a:gd name="connsiteY18" fmla="*/ 5205662 h 6858000"/>
                <a:gd name="connsiteX19" fmla="*/ 157186 w 712985"/>
                <a:gd name="connsiteY19" fmla="*/ 5166766 h 6858000"/>
                <a:gd name="connsiteX20" fmla="*/ 163999 w 712985"/>
                <a:gd name="connsiteY20" fmla="*/ 4972256 h 6858000"/>
                <a:gd name="connsiteX21" fmla="*/ 163388 w 712985"/>
                <a:gd name="connsiteY21" fmla="*/ 4915833 h 6858000"/>
                <a:gd name="connsiteX22" fmla="*/ 166361 w 712985"/>
                <a:gd name="connsiteY22" fmla="*/ 4712964 h 6858000"/>
                <a:gd name="connsiteX23" fmla="*/ 140122 w 712985"/>
                <a:gd name="connsiteY23" fmla="*/ 4687152 h 6858000"/>
                <a:gd name="connsiteX24" fmla="*/ 73058 w 712985"/>
                <a:gd name="connsiteY24" fmla="*/ 4611951 h 6858000"/>
                <a:gd name="connsiteX25" fmla="*/ 3979 w 712985"/>
                <a:gd name="connsiteY25" fmla="*/ 4456771 h 6858000"/>
                <a:gd name="connsiteX26" fmla="*/ 2091 w 712985"/>
                <a:gd name="connsiteY26" fmla="*/ 4412781 h 6858000"/>
                <a:gd name="connsiteX27" fmla="*/ 75905 w 712985"/>
                <a:gd name="connsiteY27" fmla="*/ 4292897 h 6858000"/>
                <a:gd name="connsiteX28" fmla="*/ 104434 w 712985"/>
                <a:gd name="connsiteY28" fmla="*/ 4235333 h 6858000"/>
                <a:gd name="connsiteX29" fmla="*/ 151065 w 712985"/>
                <a:gd name="connsiteY29" fmla="*/ 4075686 h 6858000"/>
                <a:gd name="connsiteX30" fmla="*/ 161243 w 712985"/>
                <a:gd name="connsiteY30" fmla="*/ 4061695 h 6858000"/>
                <a:gd name="connsiteX31" fmla="*/ 286285 w 712985"/>
                <a:gd name="connsiteY31" fmla="*/ 3933862 h 6858000"/>
                <a:gd name="connsiteX32" fmla="*/ 306926 w 712985"/>
                <a:gd name="connsiteY32" fmla="*/ 3905847 h 6858000"/>
                <a:gd name="connsiteX33" fmla="*/ 340015 w 712985"/>
                <a:gd name="connsiteY33" fmla="*/ 3871199 h 6858000"/>
                <a:gd name="connsiteX34" fmla="*/ 400111 w 712985"/>
                <a:gd name="connsiteY34" fmla="*/ 3767743 h 6858000"/>
                <a:gd name="connsiteX35" fmla="*/ 409694 w 712985"/>
                <a:gd name="connsiteY35" fmla="*/ 3646690 h 6858000"/>
                <a:gd name="connsiteX36" fmla="*/ 428447 w 712985"/>
                <a:gd name="connsiteY36" fmla="*/ 3499752 h 6858000"/>
                <a:gd name="connsiteX37" fmla="*/ 445033 w 712985"/>
                <a:gd name="connsiteY37" fmla="*/ 3437349 h 6858000"/>
                <a:gd name="connsiteX38" fmla="*/ 471431 w 712985"/>
                <a:gd name="connsiteY38" fmla="*/ 3272018 h 6858000"/>
                <a:gd name="connsiteX39" fmla="*/ 495919 w 712985"/>
                <a:gd name="connsiteY39" fmla="*/ 3153432 h 6858000"/>
                <a:gd name="connsiteX40" fmla="*/ 499541 w 712985"/>
                <a:gd name="connsiteY40" fmla="*/ 2985907 h 6858000"/>
                <a:gd name="connsiteX41" fmla="*/ 491640 w 712985"/>
                <a:gd name="connsiteY41" fmla="*/ 2905697 h 6858000"/>
                <a:gd name="connsiteX42" fmla="*/ 586592 w 712985"/>
                <a:gd name="connsiteY42" fmla="*/ 2746325 h 6858000"/>
                <a:gd name="connsiteX43" fmla="*/ 647211 w 712985"/>
                <a:gd name="connsiteY43" fmla="*/ 2620857 h 6858000"/>
                <a:gd name="connsiteX44" fmla="*/ 598120 w 712985"/>
                <a:gd name="connsiteY44" fmla="*/ 2501248 h 6858000"/>
                <a:gd name="connsiteX45" fmla="*/ 560897 w 712985"/>
                <a:gd name="connsiteY45" fmla="*/ 2471368 h 6858000"/>
                <a:gd name="connsiteX46" fmla="*/ 506928 w 712985"/>
                <a:gd name="connsiteY46" fmla="*/ 2272389 h 6858000"/>
                <a:gd name="connsiteX47" fmla="*/ 474122 w 712985"/>
                <a:gd name="connsiteY47" fmla="*/ 1983284 h 6858000"/>
                <a:gd name="connsiteX48" fmla="*/ 349180 w 712985"/>
                <a:gd name="connsiteY48" fmla="*/ 1510207 h 6858000"/>
                <a:gd name="connsiteX49" fmla="*/ 306451 w 712985"/>
                <a:gd name="connsiteY49" fmla="*/ 1430003 h 6858000"/>
                <a:gd name="connsiteX50" fmla="*/ 287747 w 712985"/>
                <a:gd name="connsiteY50" fmla="*/ 1336633 h 6858000"/>
                <a:gd name="connsiteX51" fmla="*/ 304326 w 712985"/>
                <a:gd name="connsiteY51" fmla="*/ 1298229 h 6858000"/>
                <a:gd name="connsiteX52" fmla="*/ 317671 w 712985"/>
                <a:gd name="connsiteY52" fmla="*/ 1136667 h 6858000"/>
                <a:gd name="connsiteX53" fmla="*/ 314959 w 712985"/>
                <a:gd name="connsiteY53" fmla="*/ 1106522 h 6858000"/>
                <a:gd name="connsiteX54" fmla="*/ 290675 w 712985"/>
                <a:gd name="connsiteY54" fmla="*/ 1004980 h 6858000"/>
                <a:gd name="connsiteX55" fmla="*/ 272712 w 712985"/>
                <a:gd name="connsiteY55" fmla="*/ 910357 h 6858000"/>
                <a:gd name="connsiteX56" fmla="*/ 270963 w 712985"/>
                <a:gd name="connsiteY56" fmla="*/ 667028 h 6858000"/>
                <a:gd name="connsiteX57" fmla="*/ 244986 w 712985"/>
                <a:gd name="connsiteY57" fmla="*/ 483131 h 6858000"/>
                <a:gd name="connsiteX58" fmla="*/ 241465 w 712985"/>
                <a:gd name="connsiteY58" fmla="*/ 397465 h 6858000"/>
                <a:gd name="connsiteX59" fmla="*/ 244890 w 712985"/>
                <a:gd name="connsiteY59" fmla="*/ 348507 h 6858000"/>
                <a:gd name="connsiteX60" fmla="*/ 293439 w 712985"/>
                <a:gd name="connsiteY60" fmla="*/ 233141 h 6858000"/>
                <a:gd name="connsiteX61" fmla="*/ 300513 w 712985"/>
                <a:gd name="connsiteY61" fmla="*/ 17206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712985" h="6858000">
                  <a:moveTo>
                    <a:pt x="280560" y="0"/>
                  </a:moveTo>
                  <a:lnTo>
                    <a:pt x="712985" y="0"/>
                  </a:lnTo>
                  <a:lnTo>
                    <a:pt x="712985" y="6858000"/>
                  </a:lnTo>
                  <a:lnTo>
                    <a:pt x="372527" y="6858000"/>
                  </a:lnTo>
                  <a:lnTo>
                    <a:pt x="372901" y="6835810"/>
                  </a:lnTo>
                  <a:cubicBezTo>
                    <a:pt x="343741" y="6729822"/>
                    <a:pt x="373381" y="6623551"/>
                    <a:pt x="363017" y="6518145"/>
                  </a:cubicBezTo>
                  <a:cubicBezTo>
                    <a:pt x="358372" y="6470360"/>
                    <a:pt x="362468" y="6422202"/>
                    <a:pt x="310498" y="6393936"/>
                  </a:cubicBezTo>
                  <a:cubicBezTo>
                    <a:pt x="303659" y="6390296"/>
                    <a:pt x="304819" y="6368800"/>
                    <a:pt x="305420" y="6355564"/>
                  </a:cubicBezTo>
                  <a:cubicBezTo>
                    <a:pt x="306594" y="6326166"/>
                    <a:pt x="314451" y="6296329"/>
                    <a:pt x="311030" y="6267729"/>
                  </a:cubicBezTo>
                  <a:cubicBezTo>
                    <a:pt x="304253" y="6208466"/>
                    <a:pt x="293104" y="6149393"/>
                    <a:pt x="281440" y="6090959"/>
                  </a:cubicBezTo>
                  <a:cubicBezTo>
                    <a:pt x="276978" y="6068911"/>
                    <a:pt x="266829" y="6048361"/>
                    <a:pt x="258928" y="6026981"/>
                  </a:cubicBezTo>
                  <a:cubicBezTo>
                    <a:pt x="254416" y="6015184"/>
                    <a:pt x="244605" y="6003083"/>
                    <a:pt x="245105" y="5991615"/>
                  </a:cubicBezTo>
                  <a:cubicBezTo>
                    <a:pt x="248075" y="5925141"/>
                    <a:pt x="216651" y="5867990"/>
                    <a:pt x="197441" y="5807458"/>
                  </a:cubicBezTo>
                  <a:cubicBezTo>
                    <a:pt x="188523" y="5779456"/>
                    <a:pt x="171697" y="5754078"/>
                    <a:pt x="159115" y="5727356"/>
                  </a:cubicBezTo>
                  <a:cubicBezTo>
                    <a:pt x="155717" y="5720411"/>
                    <a:pt x="152517" y="5712566"/>
                    <a:pt x="152306" y="5705270"/>
                  </a:cubicBezTo>
                  <a:cubicBezTo>
                    <a:pt x="151252" y="5663532"/>
                    <a:pt x="151674" y="5621922"/>
                    <a:pt x="150939" y="5580441"/>
                  </a:cubicBezTo>
                  <a:cubicBezTo>
                    <a:pt x="150326" y="5542748"/>
                    <a:pt x="147369" y="5505023"/>
                    <a:pt x="187956" y="5482729"/>
                  </a:cubicBezTo>
                  <a:cubicBezTo>
                    <a:pt x="194324" y="5479395"/>
                    <a:pt x="198291" y="5470181"/>
                    <a:pt x="201902" y="5463053"/>
                  </a:cubicBezTo>
                  <a:cubicBezTo>
                    <a:pt x="257480" y="5353065"/>
                    <a:pt x="249730" y="5298303"/>
                    <a:pt x="168174" y="5205662"/>
                  </a:cubicBezTo>
                  <a:cubicBezTo>
                    <a:pt x="159805" y="5196040"/>
                    <a:pt x="152161" y="5174340"/>
                    <a:pt x="157186" y="5166766"/>
                  </a:cubicBezTo>
                  <a:cubicBezTo>
                    <a:pt x="198743" y="5102508"/>
                    <a:pt x="186477" y="5038579"/>
                    <a:pt x="163999" y="4972256"/>
                  </a:cubicBezTo>
                  <a:cubicBezTo>
                    <a:pt x="158020" y="4955056"/>
                    <a:pt x="155299" y="4930181"/>
                    <a:pt x="163388" y="4915833"/>
                  </a:cubicBezTo>
                  <a:cubicBezTo>
                    <a:pt x="200708" y="4847649"/>
                    <a:pt x="186907" y="4780374"/>
                    <a:pt x="166361" y="4712964"/>
                  </a:cubicBezTo>
                  <a:cubicBezTo>
                    <a:pt x="163165" y="4702485"/>
                    <a:pt x="150748" y="4690669"/>
                    <a:pt x="140122" y="4687152"/>
                  </a:cubicBezTo>
                  <a:cubicBezTo>
                    <a:pt x="102452" y="4674589"/>
                    <a:pt x="86917" y="4644970"/>
                    <a:pt x="73058" y="4611951"/>
                  </a:cubicBezTo>
                  <a:cubicBezTo>
                    <a:pt x="50686" y="4559957"/>
                    <a:pt x="25516" y="4509149"/>
                    <a:pt x="3979" y="4456771"/>
                  </a:cubicBezTo>
                  <a:cubicBezTo>
                    <a:pt x="-1236" y="4443877"/>
                    <a:pt x="-726" y="4427139"/>
                    <a:pt x="2091" y="4412781"/>
                  </a:cubicBezTo>
                  <a:cubicBezTo>
                    <a:pt x="11653" y="4363733"/>
                    <a:pt x="45382" y="4329603"/>
                    <a:pt x="75905" y="4292897"/>
                  </a:cubicBezTo>
                  <a:cubicBezTo>
                    <a:pt x="89361" y="4276787"/>
                    <a:pt x="97880" y="4255660"/>
                    <a:pt x="104434" y="4235333"/>
                  </a:cubicBezTo>
                  <a:cubicBezTo>
                    <a:pt x="121200" y="4182569"/>
                    <a:pt x="135523" y="4128901"/>
                    <a:pt x="151065" y="4075686"/>
                  </a:cubicBezTo>
                  <a:cubicBezTo>
                    <a:pt x="152552" y="4070549"/>
                    <a:pt x="157315" y="4065932"/>
                    <a:pt x="161243" y="4061695"/>
                  </a:cubicBezTo>
                  <a:cubicBezTo>
                    <a:pt x="202828" y="4019095"/>
                    <a:pt x="244731" y="3976753"/>
                    <a:pt x="286285" y="3933862"/>
                  </a:cubicBezTo>
                  <a:cubicBezTo>
                    <a:pt x="294168" y="3925683"/>
                    <a:pt x="299393" y="3914571"/>
                    <a:pt x="306926" y="3905847"/>
                  </a:cubicBezTo>
                  <a:cubicBezTo>
                    <a:pt x="317292" y="3893589"/>
                    <a:pt x="326766" y="3878502"/>
                    <a:pt x="340015" y="3871199"/>
                  </a:cubicBezTo>
                  <a:cubicBezTo>
                    <a:pt x="381725" y="3848490"/>
                    <a:pt x="396760" y="3812013"/>
                    <a:pt x="400111" y="3767743"/>
                  </a:cubicBezTo>
                  <a:cubicBezTo>
                    <a:pt x="403294" y="3727294"/>
                    <a:pt x="405323" y="3686973"/>
                    <a:pt x="409694" y="3646690"/>
                  </a:cubicBezTo>
                  <a:cubicBezTo>
                    <a:pt x="414852" y="3597538"/>
                    <a:pt x="420910" y="3548579"/>
                    <a:pt x="428447" y="3499752"/>
                  </a:cubicBezTo>
                  <a:cubicBezTo>
                    <a:pt x="431696" y="3478619"/>
                    <a:pt x="435683" y="3456228"/>
                    <a:pt x="445033" y="3437349"/>
                  </a:cubicBezTo>
                  <a:cubicBezTo>
                    <a:pt x="470858" y="3384475"/>
                    <a:pt x="486179" y="3329236"/>
                    <a:pt x="471431" y="3272018"/>
                  </a:cubicBezTo>
                  <a:cubicBezTo>
                    <a:pt x="459682" y="3226180"/>
                    <a:pt x="472474" y="3185267"/>
                    <a:pt x="495919" y="3153432"/>
                  </a:cubicBezTo>
                  <a:cubicBezTo>
                    <a:pt x="538461" y="3095505"/>
                    <a:pt x="521296" y="3040311"/>
                    <a:pt x="499541" y="2985907"/>
                  </a:cubicBezTo>
                  <a:cubicBezTo>
                    <a:pt x="488276" y="2957871"/>
                    <a:pt x="486838" y="2934028"/>
                    <a:pt x="491640" y="2905697"/>
                  </a:cubicBezTo>
                  <a:cubicBezTo>
                    <a:pt x="502898" y="2840071"/>
                    <a:pt x="547705" y="2792141"/>
                    <a:pt x="586592" y="2746325"/>
                  </a:cubicBezTo>
                  <a:cubicBezTo>
                    <a:pt x="619786" y="2707275"/>
                    <a:pt x="636305" y="2665661"/>
                    <a:pt x="647211" y="2620857"/>
                  </a:cubicBezTo>
                  <a:cubicBezTo>
                    <a:pt x="661216" y="2564298"/>
                    <a:pt x="648982" y="2522027"/>
                    <a:pt x="598120" y="2501248"/>
                  </a:cubicBezTo>
                  <a:cubicBezTo>
                    <a:pt x="583733" y="2495506"/>
                    <a:pt x="566431" y="2484521"/>
                    <a:pt x="560897" y="2471368"/>
                  </a:cubicBezTo>
                  <a:cubicBezTo>
                    <a:pt x="533469" y="2407931"/>
                    <a:pt x="496686" y="2344634"/>
                    <a:pt x="506928" y="2272389"/>
                  </a:cubicBezTo>
                  <a:cubicBezTo>
                    <a:pt x="520879" y="2172517"/>
                    <a:pt x="509052" y="2077807"/>
                    <a:pt x="474122" y="1983284"/>
                  </a:cubicBezTo>
                  <a:cubicBezTo>
                    <a:pt x="417537" y="1829959"/>
                    <a:pt x="358639" y="1676886"/>
                    <a:pt x="349180" y="1510207"/>
                  </a:cubicBezTo>
                  <a:cubicBezTo>
                    <a:pt x="347619" y="1482573"/>
                    <a:pt x="326399" y="1451821"/>
                    <a:pt x="306451" y="1430003"/>
                  </a:cubicBezTo>
                  <a:cubicBezTo>
                    <a:pt x="268511" y="1388202"/>
                    <a:pt x="266127" y="1390512"/>
                    <a:pt x="287747" y="1336633"/>
                  </a:cubicBezTo>
                  <a:cubicBezTo>
                    <a:pt x="293070" y="1323756"/>
                    <a:pt x="295470" y="1308272"/>
                    <a:pt x="304326" y="1298229"/>
                  </a:cubicBezTo>
                  <a:cubicBezTo>
                    <a:pt x="349361" y="1247057"/>
                    <a:pt x="331041" y="1191986"/>
                    <a:pt x="317671" y="1136667"/>
                  </a:cubicBezTo>
                  <a:cubicBezTo>
                    <a:pt x="315148" y="1126990"/>
                    <a:pt x="311827" y="1115354"/>
                    <a:pt x="314959" y="1106522"/>
                  </a:cubicBezTo>
                  <a:cubicBezTo>
                    <a:pt x="329032" y="1066641"/>
                    <a:pt x="319157" y="1035231"/>
                    <a:pt x="290675" y="1004980"/>
                  </a:cubicBezTo>
                  <a:cubicBezTo>
                    <a:pt x="266138" y="978690"/>
                    <a:pt x="249805" y="947108"/>
                    <a:pt x="272712" y="910357"/>
                  </a:cubicBezTo>
                  <a:cubicBezTo>
                    <a:pt x="323486" y="828702"/>
                    <a:pt x="317578" y="747981"/>
                    <a:pt x="270963" y="667028"/>
                  </a:cubicBezTo>
                  <a:cubicBezTo>
                    <a:pt x="237707" y="609204"/>
                    <a:pt x="225082" y="549995"/>
                    <a:pt x="244986" y="483131"/>
                  </a:cubicBezTo>
                  <a:cubicBezTo>
                    <a:pt x="252708" y="457408"/>
                    <a:pt x="242285" y="426353"/>
                    <a:pt x="241465" y="397465"/>
                  </a:cubicBezTo>
                  <a:cubicBezTo>
                    <a:pt x="240850" y="381142"/>
                    <a:pt x="239176" y="363176"/>
                    <a:pt x="244890" y="348507"/>
                  </a:cubicBezTo>
                  <a:cubicBezTo>
                    <a:pt x="259350" y="309454"/>
                    <a:pt x="279299" y="272445"/>
                    <a:pt x="293439" y="233141"/>
                  </a:cubicBezTo>
                  <a:cubicBezTo>
                    <a:pt x="300152" y="214256"/>
                    <a:pt x="302437" y="192349"/>
                    <a:pt x="300513" y="172069"/>
                  </a:cubicBezTo>
                  <a:close/>
                </a:path>
              </a:pathLst>
            </a:custGeom>
            <a:blipFill>
              <a:blip r:embed="rId6">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3" name="20211013_114915">
            <a:hlinkClick r:id="" action="ppaction://media"/>
            <a:extLst>
              <a:ext uri="{FF2B5EF4-FFF2-40B4-BE49-F238E27FC236}">
                <a16:creationId xmlns:a16="http://schemas.microsoft.com/office/drawing/2014/main" id="{60398891-42E8-4659-8525-DF5B8C002C95}"/>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044441" y="1430704"/>
            <a:ext cx="5981994" cy="3364872"/>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2" name="Audio 1">
            <a:hlinkClick r:id="" action="ppaction://media"/>
            <a:extLst>
              <a:ext uri="{FF2B5EF4-FFF2-40B4-BE49-F238E27FC236}">
                <a16:creationId xmlns:a16="http://schemas.microsoft.com/office/drawing/2014/main" id="{B419624B-DACA-4CDE-8A8A-ECC7FAE1B834}"/>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6519454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5="http://schemas.microsoft.com/office/powerpoint/2012/main" Requires="p15">
      <p:transition xmlns:p14="http://schemas.microsoft.com/office/powerpoint/2010/main" spd="slow" p14:dur="2000" advTm="23067">
        <p15:prstTrans prst="crush"/>
      </p:transition>
    </mc:Choice>
    <mc:Fallback>
      <p:transition spd="slow" advTm="2306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017"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3"/>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13"/>
                                        </p:tgtEl>
                                      </p:cBhvr>
                                    </p:cmd>
                                  </p:childTnLst>
                                </p:cTn>
                              </p:par>
                            </p:childTnLst>
                          </p:cTn>
                        </p:par>
                      </p:childTnLst>
                    </p:cTn>
                  </p:par>
                </p:childTnLst>
              </p:cTn>
              <p:nextCondLst>
                <p:cond evt="onClick" delay="0">
                  <p:tgtEl>
                    <p:spTgt spid="13"/>
                  </p:tgtEl>
                </p:cond>
              </p:nextCondLst>
            </p:seq>
            <p:video>
              <p:cMediaNode vol="80000" mute="1">
                <p:cTn id="16" fill="hold" display="0">
                  <p:stCondLst>
                    <p:cond delay="indefinite"/>
                  </p:stCondLst>
                </p:cTn>
                <p:tgtEl>
                  <p:spTgt spid="13"/>
                </p:tgtEl>
              </p:cMediaNode>
            </p:video>
            <p:audio isNarration="1">
              <p:cMediaNode vol="80000" showWhenStopped="0">
                <p:cTn id="1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 name="Rectangle 81">
            <a:extLst>
              <a:ext uri="{FF2B5EF4-FFF2-40B4-BE49-F238E27FC236}">
                <a16:creationId xmlns:a16="http://schemas.microsoft.com/office/drawing/2014/main" id="{8B646C36-EEEC-4D52-8E8E-206F4CD8A3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4" name="Group 83">
            <a:extLst>
              <a:ext uri="{FF2B5EF4-FFF2-40B4-BE49-F238E27FC236}">
                <a16:creationId xmlns:a16="http://schemas.microsoft.com/office/drawing/2014/main" id="{9B970977-38DA-4F81-AA88-8C778B31E4A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6605" y="625095"/>
            <a:ext cx="4114800" cy="5731349"/>
            <a:chOff x="1674895" y="1345036"/>
            <a:chExt cx="5428610" cy="4210939"/>
          </a:xfrm>
        </p:grpSpPr>
        <p:sp>
          <p:nvSpPr>
            <p:cNvPr id="85" name="Rectangle 84">
              <a:extLst>
                <a:ext uri="{FF2B5EF4-FFF2-40B4-BE49-F238E27FC236}">
                  <a16:creationId xmlns:a16="http://schemas.microsoft.com/office/drawing/2014/main" id="{ABD8D5A9-DEB3-4157-B7CD-835197F3AD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895" y="1345036"/>
              <a:ext cx="5428610" cy="4210939"/>
            </a:xfrm>
            <a:prstGeom prst="rect">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ADF0BC23-5452-4DFE-9C27-F7CBE1D527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895" y="1345036"/>
              <a:ext cx="5428610" cy="4210939"/>
            </a:xfrm>
            <a:prstGeom prst="rect">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8" name="Rectangle 87">
            <a:extLst>
              <a:ext uri="{FF2B5EF4-FFF2-40B4-BE49-F238E27FC236}">
                <a16:creationId xmlns:a16="http://schemas.microsoft.com/office/drawing/2014/main" id="{C00B7DBB-97E9-4F5F-B72E-EECCFCC9D1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507" y="531228"/>
            <a:ext cx="4114800" cy="5731348"/>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9940317A-6CF3-4D33-8166-5ABFC6EAC22C}"/>
              </a:ext>
            </a:extLst>
          </p:cNvPr>
          <p:cNvSpPr>
            <a:spLocks noGrp="1"/>
          </p:cNvSpPr>
          <p:nvPr>
            <p:ph type="title"/>
          </p:nvPr>
        </p:nvSpPr>
        <p:spPr>
          <a:xfrm>
            <a:off x="677119" y="974089"/>
            <a:ext cx="3785384" cy="3406696"/>
          </a:xfrm>
        </p:spPr>
        <p:txBody>
          <a:bodyPr vert="horz" lIns="91440" tIns="45720" rIns="91440" bIns="45720" rtlCol="0" anchor="b">
            <a:normAutofit/>
          </a:bodyPr>
          <a:lstStyle/>
          <a:p>
            <a:pPr algn="ctr"/>
            <a:r>
              <a:rPr lang="en-US" sz="6000" kern="1200">
                <a:solidFill>
                  <a:schemeClr val="bg1"/>
                </a:solidFill>
                <a:latin typeface="+mj-lt"/>
                <a:ea typeface="+mj-ea"/>
                <a:cs typeface="+mj-cs"/>
              </a:rPr>
              <a:t>Brainstorm sessie</a:t>
            </a:r>
          </a:p>
        </p:txBody>
      </p:sp>
      <p:pic>
        <p:nvPicPr>
          <p:cNvPr id="6" name="Tijdelijke aanduiding voor inhoud 4" descr="Afbeelding met ketting&#10;&#10;Automatisch gegenereerde beschrijving">
            <a:extLst>
              <a:ext uri="{FF2B5EF4-FFF2-40B4-BE49-F238E27FC236}">
                <a16:creationId xmlns:a16="http://schemas.microsoft.com/office/drawing/2014/main" id="{30FCB89E-FC0D-4DC1-B920-A7B9858E77F2}"/>
              </a:ext>
            </a:extLst>
          </p:cNvPr>
          <p:cNvPicPr>
            <a:picLocks noGrp="1" noChangeAspect="1"/>
          </p:cNvPicPr>
          <p:nvPr>
            <p:ph idx="1"/>
          </p:nvPr>
        </p:nvPicPr>
        <p:blipFill rotWithShape="1">
          <a:blip r:embed="rId5">
            <a:extLst>
              <a:ext uri="{28A0092B-C50C-407E-A947-70E740481C1C}">
                <a14:useLocalDpi xmlns:a14="http://schemas.microsoft.com/office/drawing/2010/main" val="0"/>
              </a:ext>
            </a:extLst>
          </a:blip>
          <a:srcRect l="22625" r="4988" b="-3"/>
          <a:stretch/>
        </p:blipFill>
        <p:spPr>
          <a:xfrm>
            <a:off x="5928490" y="306966"/>
            <a:ext cx="2795963" cy="2896968"/>
          </a:xfrm>
          <a:prstGeom prst="rect">
            <a:avLst/>
          </a:prstGeom>
          <a:ln w="28575">
            <a:noFill/>
          </a:ln>
        </p:spPr>
      </p:pic>
      <p:grpSp>
        <p:nvGrpSpPr>
          <p:cNvPr id="90" name="Graphic 185">
            <a:extLst>
              <a:ext uri="{FF2B5EF4-FFF2-40B4-BE49-F238E27FC236}">
                <a16:creationId xmlns:a16="http://schemas.microsoft.com/office/drawing/2014/main" id="{FB9739EB-7F66-433D-841F-AB3CD18700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15710" y="974089"/>
            <a:ext cx="1054466" cy="469689"/>
            <a:chOff x="9841624" y="4115729"/>
            <a:chExt cx="602169" cy="268223"/>
          </a:xfrm>
          <a:solidFill>
            <a:schemeClr val="bg1"/>
          </a:solidFill>
        </p:grpSpPr>
        <p:sp>
          <p:nvSpPr>
            <p:cNvPr id="91" name="Freeform: Shape 90">
              <a:extLst>
                <a:ext uri="{FF2B5EF4-FFF2-40B4-BE49-F238E27FC236}">
                  <a16:creationId xmlns:a16="http://schemas.microsoft.com/office/drawing/2014/main" id="{104F2BBD-A005-4DCB-9566-F2351050BE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8B00DEC7-198B-49D1-98FD-018F3ECFCF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F14DFC82-B3B3-468E-91B3-1302CFC684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D3250EFE-214E-4B8E-AF96-036A514FFB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AD058EBE-D4A5-4C43-B170-6A451F87A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pic>
        <p:nvPicPr>
          <p:cNvPr id="7" name="Afbeelding 6">
            <a:extLst>
              <a:ext uri="{FF2B5EF4-FFF2-40B4-BE49-F238E27FC236}">
                <a16:creationId xmlns:a16="http://schemas.microsoft.com/office/drawing/2014/main" id="{93A8F340-2E2B-4AB6-ABA5-5546D59BDC01}"/>
              </a:ext>
            </a:extLst>
          </p:cNvPr>
          <p:cNvPicPr>
            <a:picLocks noChangeAspect="1"/>
          </p:cNvPicPr>
          <p:nvPr/>
        </p:nvPicPr>
        <p:blipFill rotWithShape="1">
          <a:blip r:embed="rId6">
            <a:extLst>
              <a:ext uri="{28A0092B-C50C-407E-A947-70E740481C1C}">
                <a14:useLocalDpi xmlns:a14="http://schemas.microsoft.com/office/drawing/2010/main" val="0"/>
              </a:ext>
            </a:extLst>
          </a:blip>
          <a:srcRect l="16943" r="10131"/>
          <a:stretch/>
        </p:blipFill>
        <p:spPr>
          <a:xfrm>
            <a:off x="8829391" y="314642"/>
            <a:ext cx="2816878" cy="2896968"/>
          </a:xfrm>
          <a:prstGeom prst="rect">
            <a:avLst/>
          </a:prstGeom>
          <a:ln w="28575">
            <a:noFill/>
          </a:ln>
        </p:spPr>
      </p:pic>
      <p:sp>
        <p:nvSpPr>
          <p:cNvPr id="97" name="Oval 96">
            <a:extLst>
              <a:ext uri="{FF2B5EF4-FFF2-40B4-BE49-F238E27FC236}">
                <a16:creationId xmlns:a16="http://schemas.microsoft.com/office/drawing/2014/main" id="{1C8B8E59-A269-4CAA-BE7D-AFD4E852C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5102" y="5190817"/>
            <a:ext cx="366014" cy="357268"/>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9" name="Oval 98">
            <a:extLst>
              <a:ext uri="{FF2B5EF4-FFF2-40B4-BE49-F238E27FC236}">
                <a16:creationId xmlns:a16="http://schemas.microsoft.com/office/drawing/2014/main" id="{20C5CF91-A170-4B31-B47F-D5E2E5D15A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5102" y="5190817"/>
            <a:ext cx="366014" cy="357268"/>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1" name="Afbeelding 10" descr="Afbeelding met tekst, plafond, persoon, binnen&#10;&#10;Automatisch gegenereerde beschrijving">
            <a:extLst>
              <a:ext uri="{FF2B5EF4-FFF2-40B4-BE49-F238E27FC236}">
                <a16:creationId xmlns:a16="http://schemas.microsoft.com/office/drawing/2014/main" id="{14929F50-5F93-487C-A6C0-1724899BE821}"/>
              </a:ext>
            </a:extLst>
          </p:cNvPr>
          <p:cNvPicPr>
            <a:picLocks noChangeAspect="1"/>
          </p:cNvPicPr>
          <p:nvPr/>
        </p:nvPicPr>
        <p:blipFill rotWithShape="1">
          <a:blip r:embed="rId7">
            <a:extLst>
              <a:ext uri="{28A0092B-C50C-407E-A947-70E740481C1C}">
                <a14:useLocalDpi xmlns:a14="http://schemas.microsoft.com/office/drawing/2010/main" val="0"/>
              </a:ext>
            </a:extLst>
          </a:blip>
          <a:srcRect l="27838" r="688" b="-3"/>
          <a:stretch/>
        </p:blipFill>
        <p:spPr>
          <a:xfrm>
            <a:off x="5928329" y="3350222"/>
            <a:ext cx="2795963" cy="2933951"/>
          </a:xfrm>
          <a:prstGeom prst="rect">
            <a:avLst/>
          </a:prstGeom>
          <a:ln w="28575">
            <a:noFill/>
          </a:ln>
        </p:spPr>
      </p:pic>
      <p:pic>
        <p:nvPicPr>
          <p:cNvPr id="8" name="Afbeelding 7" descr="Afbeelding met tekst, whiteboard&#10;&#10;Automatisch gegenereerde beschrijving">
            <a:extLst>
              <a:ext uri="{FF2B5EF4-FFF2-40B4-BE49-F238E27FC236}">
                <a16:creationId xmlns:a16="http://schemas.microsoft.com/office/drawing/2014/main" id="{498DA8B7-B80F-4626-8D61-C61414A3D58B}"/>
              </a:ext>
            </a:extLst>
          </p:cNvPr>
          <p:cNvPicPr>
            <a:picLocks noChangeAspect="1"/>
          </p:cNvPicPr>
          <p:nvPr/>
        </p:nvPicPr>
        <p:blipFill rotWithShape="1">
          <a:blip r:embed="rId8">
            <a:extLst>
              <a:ext uri="{28A0092B-C50C-407E-A947-70E740481C1C}">
                <a14:useLocalDpi xmlns:a14="http://schemas.microsoft.com/office/drawing/2010/main" val="0"/>
              </a:ext>
            </a:extLst>
          </a:blip>
          <a:srcRect r="21006"/>
          <a:stretch/>
        </p:blipFill>
        <p:spPr>
          <a:xfrm rot="5400000">
            <a:off x="8754207" y="3385487"/>
            <a:ext cx="2973872" cy="2823503"/>
          </a:xfrm>
          <a:prstGeom prst="rect">
            <a:avLst/>
          </a:prstGeom>
          <a:ln w="28575">
            <a:noFill/>
          </a:ln>
        </p:spPr>
      </p:pic>
      <p:pic>
        <p:nvPicPr>
          <p:cNvPr id="3" name="Audio 2">
            <a:hlinkClick r:id="" action="ppaction://media"/>
            <a:extLst>
              <a:ext uri="{FF2B5EF4-FFF2-40B4-BE49-F238E27FC236}">
                <a16:creationId xmlns:a16="http://schemas.microsoft.com/office/drawing/2014/main" id="{2025697C-E5E5-41A1-BAD7-5677D125F0D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77458374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Tm="41451">
        <p15:prstTrans prst="crush"/>
      </p:transition>
    </mc:Choice>
    <mc:Fallback>
      <p:transition spd="slow" advTm="4145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89B7BFD-8F45-4093-AD9C-91B15B0503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C2D3D855-27D6-490E-9212-7968D285BD5C}"/>
              </a:ext>
            </a:extLst>
          </p:cNvPr>
          <p:cNvSpPr>
            <a:spLocks noGrp="1"/>
          </p:cNvSpPr>
          <p:nvPr>
            <p:ph type="title"/>
          </p:nvPr>
        </p:nvSpPr>
        <p:spPr>
          <a:xfrm>
            <a:off x="1673542" y="726622"/>
            <a:ext cx="3626231" cy="3418650"/>
          </a:xfrm>
        </p:spPr>
        <p:txBody>
          <a:bodyPr vert="horz" lIns="91440" tIns="45720" rIns="91440" bIns="45720" rtlCol="0" anchor="b">
            <a:normAutofit/>
          </a:bodyPr>
          <a:lstStyle/>
          <a:p>
            <a:pPr algn="ctr"/>
            <a:r>
              <a:rPr lang="en-US" sz="5400" err="1">
                <a:solidFill>
                  <a:schemeClr val="bg1"/>
                </a:solidFill>
              </a:rPr>
              <a:t>Schetsen</a:t>
            </a:r>
            <a:r>
              <a:rPr lang="en-US" sz="5400">
                <a:solidFill>
                  <a:schemeClr val="bg1"/>
                </a:solidFill>
              </a:rPr>
              <a:t> </a:t>
            </a:r>
          </a:p>
        </p:txBody>
      </p:sp>
      <p:sp>
        <p:nvSpPr>
          <p:cNvPr id="14" name="Freeform: Shape 13">
            <a:extLst>
              <a:ext uri="{FF2B5EF4-FFF2-40B4-BE49-F238E27FC236}">
                <a16:creationId xmlns:a16="http://schemas.microsoft.com/office/drawing/2014/main" id="{64856DF8-E786-4A2B-BCE9-1D3AA7C5D0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065353"/>
            <a:ext cx="1297983" cy="277779"/>
          </a:xfrm>
          <a:custGeom>
            <a:avLst/>
            <a:gdLst>
              <a:gd name="connsiteX0" fmla="*/ 94113 w 1297983"/>
              <a:gd name="connsiteY0" fmla="*/ 0 h 277779"/>
              <a:gd name="connsiteX1" fmla="*/ 332874 w 1297983"/>
              <a:gd name="connsiteY1" fmla="*/ 238761 h 277779"/>
              <a:gd name="connsiteX2" fmla="*/ 571883 w 1297983"/>
              <a:gd name="connsiteY2" fmla="*/ 0 h 277779"/>
              <a:gd name="connsiteX3" fmla="*/ 810645 w 1297983"/>
              <a:gd name="connsiteY3" fmla="*/ 238761 h 277779"/>
              <a:gd name="connsiteX4" fmla="*/ 1049406 w 1297983"/>
              <a:gd name="connsiteY4" fmla="*/ 0 h 277779"/>
              <a:gd name="connsiteX5" fmla="*/ 1297983 w 1297983"/>
              <a:gd name="connsiteY5" fmla="*/ 248577 h 277779"/>
              <a:gd name="connsiteX6" fmla="*/ 1278599 w 1297983"/>
              <a:gd name="connsiteY6" fmla="*/ 267963 h 277779"/>
              <a:gd name="connsiteX7" fmla="*/ 1049406 w 1297983"/>
              <a:gd name="connsiteY7" fmla="*/ 39017 h 277779"/>
              <a:gd name="connsiteX8" fmla="*/ 810645 w 1297983"/>
              <a:gd name="connsiteY8" fmla="*/ 277779 h 277779"/>
              <a:gd name="connsiteX9" fmla="*/ 571883 w 1297983"/>
              <a:gd name="connsiteY9" fmla="*/ 39017 h 277779"/>
              <a:gd name="connsiteX10" fmla="*/ 332874 w 1297983"/>
              <a:gd name="connsiteY10" fmla="*/ 277779 h 277779"/>
              <a:gd name="connsiteX11" fmla="*/ 94113 w 1297983"/>
              <a:gd name="connsiteY11" fmla="*/ 39017 h 277779"/>
              <a:gd name="connsiteX12" fmla="*/ 0 w 1297983"/>
              <a:gd name="connsiteY12" fmla="*/ 133130 h 277779"/>
              <a:gd name="connsiteX13" fmla="*/ 0 w 1297983"/>
              <a:gd name="connsiteY13" fmla="*/ 94113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97983" h="277779">
                <a:moveTo>
                  <a:pt x="94113" y="0"/>
                </a:moveTo>
                <a:lnTo>
                  <a:pt x="332874" y="238761"/>
                </a:lnTo>
                <a:lnTo>
                  <a:pt x="571883" y="0"/>
                </a:lnTo>
                <a:lnTo>
                  <a:pt x="810645" y="238761"/>
                </a:lnTo>
                <a:lnTo>
                  <a:pt x="1049406" y="0"/>
                </a:lnTo>
                <a:lnTo>
                  <a:pt x="1297983" y="248577"/>
                </a:lnTo>
                <a:lnTo>
                  <a:pt x="1278599" y="267963"/>
                </a:lnTo>
                <a:lnTo>
                  <a:pt x="1049406" y="39017"/>
                </a:lnTo>
                <a:lnTo>
                  <a:pt x="810645" y="277779"/>
                </a:lnTo>
                <a:lnTo>
                  <a:pt x="571883" y="39017"/>
                </a:lnTo>
                <a:lnTo>
                  <a:pt x="332874" y="277779"/>
                </a:lnTo>
                <a:lnTo>
                  <a:pt x="94113" y="39017"/>
                </a:lnTo>
                <a:lnTo>
                  <a:pt x="0" y="133130"/>
                </a:lnTo>
                <a:lnTo>
                  <a:pt x="0" y="94113"/>
                </a:lnTo>
                <a:close/>
              </a:path>
            </a:pathLst>
          </a:custGeom>
          <a:solidFill>
            <a:schemeClr val="bg1"/>
          </a:solidFill>
          <a:ln w="9525" cap="flat">
            <a:noFill/>
            <a:prstDash val="solid"/>
            <a:miter/>
          </a:ln>
        </p:spPr>
        <p:txBody>
          <a:bodyPr wrap="square" rtlCol="0" anchor="ctr">
            <a:noAutofit/>
          </a:bodyPr>
          <a:lstStyle/>
          <a:p>
            <a:endParaRPr lang="en-US"/>
          </a:p>
        </p:txBody>
      </p:sp>
      <p:sp>
        <p:nvSpPr>
          <p:cNvPr id="16" name="Freeform: Shape 15">
            <a:extLst>
              <a:ext uri="{FF2B5EF4-FFF2-40B4-BE49-F238E27FC236}">
                <a16:creationId xmlns:a16="http://schemas.microsoft.com/office/drawing/2014/main" id="{E646A872-7F34-4E27-B0A7-9720177E3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505088"/>
            <a:ext cx="1297983" cy="277779"/>
          </a:xfrm>
          <a:custGeom>
            <a:avLst/>
            <a:gdLst>
              <a:gd name="connsiteX0" fmla="*/ 94113 w 1297983"/>
              <a:gd name="connsiteY0" fmla="*/ 0 h 277779"/>
              <a:gd name="connsiteX1" fmla="*/ 332874 w 1297983"/>
              <a:gd name="connsiteY1" fmla="*/ 238761 h 277779"/>
              <a:gd name="connsiteX2" fmla="*/ 571883 w 1297983"/>
              <a:gd name="connsiteY2" fmla="*/ 0 h 277779"/>
              <a:gd name="connsiteX3" fmla="*/ 810645 w 1297983"/>
              <a:gd name="connsiteY3" fmla="*/ 238761 h 277779"/>
              <a:gd name="connsiteX4" fmla="*/ 1049406 w 1297983"/>
              <a:gd name="connsiteY4" fmla="*/ 0 h 277779"/>
              <a:gd name="connsiteX5" fmla="*/ 1297983 w 1297983"/>
              <a:gd name="connsiteY5" fmla="*/ 248577 h 277779"/>
              <a:gd name="connsiteX6" fmla="*/ 1278599 w 1297983"/>
              <a:gd name="connsiteY6" fmla="*/ 268208 h 277779"/>
              <a:gd name="connsiteX7" fmla="*/ 1049406 w 1297983"/>
              <a:gd name="connsiteY7" fmla="*/ 39017 h 277779"/>
              <a:gd name="connsiteX8" fmla="*/ 810645 w 1297983"/>
              <a:gd name="connsiteY8" fmla="*/ 277779 h 277779"/>
              <a:gd name="connsiteX9" fmla="*/ 571883 w 1297983"/>
              <a:gd name="connsiteY9" fmla="*/ 39017 h 277779"/>
              <a:gd name="connsiteX10" fmla="*/ 332874 w 1297983"/>
              <a:gd name="connsiteY10" fmla="*/ 277779 h 277779"/>
              <a:gd name="connsiteX11" fmla="*/ 94113 w 1297983"/>
              <a:gd name="connsiteY11" fmla="*/ 39017 h 277779"/>
              <a:gd name="connsiteX12" fmla="*/ 0 w 1297983"/>
              <a:gd name="connsiteY12" fmla="*/ 133130 h 277779"/>
              <a:gd name="connsiteX13" fmla="*/ 0 w 1297983"/>
              <a:gd name="connsiteY13" fmla="*/ 94113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97983" h="277779">
                <a:moveTo>
                  <a:pt x="94113" y="0"/>
                </a:moveTo>
                <a:lnTo>
                  <a:pt x="332874" y="238761"/>
                </a:lnTo>
                <a:lnTo>
                  <a:pt x="571883" y="0"/>
                </a:lnTo>
                <a:lnTo>
                  <a:pt x="810645" y="238761"/>
                </a:lnTo>
                <a:lnTo>
                  <a:pt x="1049406" y="0"/>
                </a:lnTo>
                <a:lnTo>
                  <a:pt x="1297983" y="248577"/>
                </a:lnTo>
                <a:lnTo>
                  <a:pt x="1278599" y="268208"/>
                </a:lnTo>
                <a:lnTo>
                  <a:pt x="1049406" y="39017"/>
                </a:lnTo>
                <a:lnTo>
                  <a:pt x="810645" y="277779"/>
                </a:lnTo>
                <a:lnTo>
                  <a:pt x="571883" y="39017"/>
                </a:lnTo>
                <a:lnTo>
                  <a:pt x="332874" y="277779"/>
                </a:lnTo>
                <a:lnTo>
                  <a:pt x="94113" y="39017"/>
                </a:lnTo>
                <a:lnTo>
                  <a:pt x="0" y="133130"/>
                </a:lnTo>
                <a:lnTo>
                  <a:pt x="0" y="94113"/>
                </a:lnTo>
                <a:close/>
              </a:path>
            </a:pathLst>
          </a:custGeom>
          <a:solidFill>
            <a:schemeClr val="bg1"/>
          </a:solidFill>
          <a:ln w="9525" cap="flat">
            <a:noFill/>
            <a:prstDash val="solid"/>
            <a:miter/>
          </a:ln>
        </p:spPr>
        <p:txBody>
          <a:bodyPr wrap="square" rtlCol="0" anchor="ctr">
            <a:noAutofit/>
          </a:bodyPr>
          <a:lstStyle/>
          <a:p>
            <a:endParaRPr lang="en-US"/>
          </a:p>
        </p:txBody>
      </p:sp>
      <p:sp>
        <p:nvSpPr>
          <p:cNvPr id="18" name="Oval 17">
            <a:extLst>
              <a:ext uri="{FF2B5EF4-FFF2-40B4-BE49-F238E27FC236}">
                <a16:creationId xmlns:a16="http://schemas.microsoft.com/office/drawing/2014/main" id="{AE689860-A291-4B0F-AB65-421F8C20E2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83640" y="2714402"/>
            <a:ext cx="3938846" cy="3938846"/>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C82BEF57-041E-4DE3-B65C-CBE71211B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83640" y="2714402"/>
            <a:ext cx="3938846" cy="3938846"/>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D9DFE8A5-DCEC-4A43-B613-D62AC8C573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6438" y="267945"/>
            <a:ext cx="3055711" cy="3055711"/>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45E0BF71-78CD-4FD9-BB54-48CD141589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6438" y="267945"/>
            <a:ext cx="3055711" cy="3055711"/>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26B7664A-BE61-4A65-B937-A31E08B8B9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90042" y="201891"/>
            <a:ext cx="3055711" cy="3055711"/>
          </a:xfrm>
          <a:prstGeom prst="ellipse">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Graphic 212">
            <a:extLst>
              <a:ext uri="{FF2B5EF4-FFF2-40B4-BE49-F238E27FC236}">
                <a16:creationId xmlns:a16="http://schemas.microsoft.com/office/drawing/2014/main" id="{279CAF82-0ECF-42BE-8F37-F71941E5D4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05044" y="529755"/>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30" name="Graphic 212">
            <a:extLst>
              <a:ext uri="{FF2B5EF4-FFF2-40B4-BE49-F238E27FC236}">
                <a16:creationId xmlns:a16="http://schemas.microsoft.com/office/drawing/2014/main" id="{0AE773EE-DD7B-4F25-945A-3F59DEE680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05044" y="529755"/>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grpSp>
        <p:nvGrpSpPr>
          <p:cNvPr id="32" name="Graphic 185">
            <a:extLst>
              <a:ext uri="{FF2B5EF4-FFF2-40B4-BE49-F238E27FC236}">
                <a16:creationId xmlns:a16="http://schemas.microsoft.com/office/drawing/2014/main" id="{FB9739EB-7F66-433D-841F-AB3CD18700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61467" y="1770675"/>
            <a:ext cx="1054466" cy="469689"/>
            <a:chOff x="9841624" y="4115729"/>
            <a:chExt cx="602169" cy="268223"/>
          </a:xfrm>
          <a:solidFill>
            <a:schemeClr val="bg1"/>
          </a:solidFill>
        </p:grpSpPr>
        <p:sp>
          <p:nvSpPr>
            <p:cNvPr id="33" name="Freeform: Shape 32">
              <a:extLst>
                <a:ext uri="{FF2B5EF4-FFF2-40B4-BE49-F238E27FC236}">
                  <a16:creationId xmlns:a16="http://schemas.microsoft.com/office/drawing/2014/main" id="{104F2BBD-A005-4DCB-9566-F2351050BE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8B00DEC7-198B-49D1-98FD-018F3ECFCF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F14DFC82-B3B3-468E-91B3-1302CFC684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D3250EFE-214E-4B8E-AF96-036A514FFB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AD058EBE-D4A5-4C43-B170-6A451F87A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39" name="Oval 38">
            <a:extLst>
              <a:ext uri="{FF2B5EF4-FFF2-40B4-BE49-F238E27FC236}">
                <a16:creationId xmlns:a16="http://schemas.microsoft.com/office/drawing/2014/main" id="{033BC44A-0661-43B4-9C14-FD5963C226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5735" y="4917084"/>
            <a:ext cx="319941" cy="319941"/>
          </a:xfrm>
          <a:prstGeom prst="ellipse">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Oval 40">
            <a:extLst>
              <a:ext uri="{FF2B5EF4-FFF2-40B4-BE49-F238E27FC236}">
                <a16:creationId xmlns:a16="http://schemas.microsoft.com/office/drawing/2014/main" id="{2A7F3B2F-8A53-4176-8D77-ECA28FF4D6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5735" y="4917084"/>
            <a:ext cx="319941" cy="319941"/>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Oval 42">
            <a:extLst>
              <a:ext uri="{FF2B5EF4-FFF2-40B4-BE49-F238E27FC236}">
                <a16:creationId xmlns:a16="http://schemas.microsoft.com/office/drawing/2014/main" id="{87045360-A428-4E4B-989C-E4EF4D9203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70947" y="2618037"/>
            <a:ext cx="3938846" cy="3938846"/>
          </a:xfrm>
          <a:prstGeom prst="ellipse">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Tijdelijke aanduiding voor inhoud 10" descr="Afbeelding met tekst&#10;&#10;Automatisch gegenereerde beschrijving">
            <a:extLst>
              <a:ext uri="{FF2B5EF4-FFF2-40B4-BE49-F238E27FC236}">
                <a16:creationId xmlns:a16="http://schemas.microsoft.com/office/drawing/2014/main" id="{12D4645E-AE4E-4613-B95F-469CB3A44907}"/>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5963576" y="809346"/>
            <a:ext cx="2361444" cy="1771083"/>
          </a:xfrm>
          <a:prstGeom prst="rect">
            <a:avLst/>
          </a:prstGeom>
          <a:ln>
            <a:noFill/>
          </a:ln>
          <a:effectLst>
            <a:outerShdw blurRad="292100" dist="139700" dir="2700000" algn="tl" rotWithShape="0">
              <a:srgbClr val="333333">
                <a:alpha val="65000"/>
              </a:srgbClr>
            </a:outerShdw>
          </a:effectLst>
        </p:spPr>
      </p:pic>
      <p:pic>
        <p:nvPicPr>
          <p:cNvPr id="15" name="Afbeelding 14" descr="Afbeelding met tekst, whiteboard&#10;&#10;Automatisch gegenereerde beschrijving">
            <a:extLst>
              <a:ext uri="{FF2B5EF4-FFF2-40B4-BE49-F238E27FC236}">
                <a16:creationId xmlns:a16="http://schemas.microsoft.com/office/drawing/2014/main" id="{BD5374D6-55BC-40EC-9B27-B5839FE08CCC}"/>
              </a:ext>
            </a:extLst>
          </p:cNvPr>
          <p:cNvPicPr>
            <a:picLocks noChangeAspect="1"/>
          </p:cNvPicPr>
          <p:nvPr/>
        </p:nvPicPr>
        <p:blipFill rotWithShape="1">
          <a:blip r:embed="rId6">
            <a:extLst>
              <a:ext uri="{28A0092B-C50C-407E-A947-70E740481C1C}">
                <a14:useLocalDpi xmlns:a14="http://schemas.microsoft.com/office/drawing/2010/main" val="0"/>
              </a:ext>
            </a:extLst>
          </a:blip>
          <a:srcRect l="12727" t="19277" r="10251" b="20056"/>
          <a:stretch/>
        </p:blipFill>
        <p:spPr>
          <a:xfrm>
            <a:off x="7957893" y="3530961"/>
            <a:ext cx="3306342" cy="1953195"/>
          </a:xfrm>
          <a:prstGeom prst="rect">
            <a:avLst/>
          </a:prstGeom>
        </p:spPr>
      </p:pic>
      <p:sp>
        <p:nvSpPr>
          <p:cNvPr id="3" name="Tekstvak 2">
            <a:extLst>
              <a:ext uri="{FF2B5EF4-FFF2-40B4-BE49-F238E27FC236}">
                <a16:creationId xmlns:a16="http://schemas.microsoft.com/office/drawing/2014/main" id="{4B1E3B5F-53C6-40B5-BAD6-1DE7C50DCA7F}"/>
              </a:ext>
            </a:extLst>
          </p:cNvPr>
          <p:cNvSpPr txBox="1"/>
          <p:nvPr/>
        </p:nvSpPr>
        <p:spPr>
          <a:xfrm>
            <a:off x="8775697" y="5691461"/>
            <a:ext cx="2121031" cy="369332"/>
          </a:xfrm>
          <a:prstGeom prst="rect">
            <a:avLst/>
          </a:prstGeom>
          <a:noFill/>
        </p:spPr>
        <p:txBody>
          <a:bodyPr wrap="square" rtlCol="0">
            <a:spAutoFit/>
          </a:bodyPr>
          <a:lstStyle/>
          <a:p>
            <a:r>
              <a:rPr lang="nl-NL">
                <a:solidFill>
                  <a:schemeClr val="bg1"/>
                </a:solidFill>
              </a:rPr>
              <a:t>Trust </a:t>
            </a:r>
            <a:r>
              <a:rPr lang="nl-NL" err="1">
                <a:solidFill>
                  <a:schemeClr val="bg1"/>
                </a:solidFill>
              </a:rPr>
              <a:t>the</a:t>
            </a:r>
            <a:r>
              <a:rPr lang="nl-NL">
                <a:solidFill>
                  <a:schemeClr val="bg1"/>
                </a:solidFill>
              </a:rPr>
              <a:t> proces!</a:t>
            </a:r>
          </a:p>
        </p:txBody>
      </p:sp>
      <p:pic>
        <p:nvPicPr>
          <p:cNvPr id="4" name="Audio 3">
            <a:hlinkClick r:id="" action="ppaction://media"/>
            <a:extLst>
              <a:ext uri="{FF2B5EF4-FFF2-40B4-BE49-F238E27FC236}">
                <a16:creationId xmlns:a16="http://schemas.microsoft.com/office/drawing/2014/main" id="{14294BA9-B284-4D4A-9B67-F9D4C9D8EA2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50437024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Tm="32006">
        <p15:prstTrans prst="crush"/>
      </p:transition>
    </mc:Choice>
    <mc:Fallback>
      <p:transition spd="slow" advTm="3200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7BBA0215-61B5-4B2D-A901-94CF7F7D863F}"/>
              </a:ext>
            </a:extLst>
          </p:cNvPr>
          <p:cNvSpPr>
            <a:spLocks noGrp="1"/>
          </p:cNvSpPr>
          <p:nvPr>
            <p:ph type="title"/>
          </p:nvPr>
        </p:nvSpPr>
        <p:spPr>
          <a:xfrm>
            <a:off x="6477270" y="368625"/>
            <a:ext cx="4974771" cy="1403498"/>
          </a:xfrm>
        </p:spPr>
        <p:txBody>
          <a:bodyPr anchor="b">
            <a:normAutofit/>
          </a:bodyPr>
          <a:lstStyle/>
          <a:p>
            <a:r>
              <a:rPr lang="nl-NL" sz="3600">
                <a:solidFill>
                  <a:schemeClr val="bg1"/>
                </a:solidFill>
              </a:rPr>
              <a:t>Ideeën</a:t>
            </a:r>
          </a:p>
        </p:txBody>
      </p:sp>
      <p:grpSp>
        <p:nvGrpSpPr>
          <p:cNvPr id="45" name="Group 44">
            <a:extLst>
              <a:ext uri="{FF2B5EF4-FFF2-40B4-BE49-F238E27FC236}">
                <a16:creationId xmlns:a16="http://schemas.microsoft.com/office/drawing/2014/main" id="{00C7DD97-49DC-4BFD-951D-CFF51B976DE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41571" y="70488"/>
            <a:ext cx="3501861" cy="3501861"/>
            <a:chOff x="4690043" y="291695"/>
            <a:chExt cx="3055711" cy="3055711"/>
          </a:xfrm>
        </p:grpSpPr>
        <p:sp>
          <p:nvSpPr>
            <p:cNvPr id="46" name="Oval 45">
              <a:extLst>
                <a:ext uri="{FF2B5EF4-FFF2-40B4-BE49-F238E27FC236}">
                  <a16:creationId xmlns:a16="http://schemas.microsoft.com/office/drawing/2014/main" id="{E7DCFDCC-147C-40CA-BFDF-2848A42977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690043" y="291695"/>
              <a:ext cx="3055711" cy="3055711"/>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31F8CA31-10D7-4B78-877D-2D21FBE553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690043" y="291695"/>
              <a:ext cx="3055711" cy="3055711"/>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 name="Group 48">
            <a:extLst>
              <a:ext uri="{FF2B5EF4-FFF2-40B4-BE49-F238E27FC236}">
                <a16:creationId xmlns:a16="http://schemas.microsoft.com/office/drawing/2014/main" id="{176786CF-68E6-476D-909E-8522718B7BE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75057" y="3240578"/>
            <a:ext cx="3297290" cy="3297290"/>
            <a:chOff x="4690043" y="291695"/>
            <a:chExt cx="3055711" cy="3055711"/>
          </a:xfrm>
        </p:grpSpPr>
        <p:sp>
          <p:nvSpPr>
            <p:cNvPr id="50" name="Oval 49">
              <a:extLst>
                <a:ext uri="{FF2B5EF4-FFF2-40B4-BE49-F238E27FC236}">
                  <a16:creationId xmlns:a16="http://schemas.microsoft.com/office/drawing/2014/main" id="{06D8E882-7D0E-42D7-99C8-D4865D7DAB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690043" y="291695"/>
              <a:ext cx="3055711" cy="3055711"/>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015F1597-6BCF-45F1-9AC9-B142DD4768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690043" y="291695"/>
              <a:ext cx="3055711" cy="3055711"/>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3" name="Oval 52">
            <a:extLst>
              <a:ext uri="{FF2B5EF4-FFF2-40B4-BE49-F238E27FC236}">
                <a16:creationId xmlns:a16="http://schemas.microsoft.com/office/drawing/2014/main" id="{EAED1919-54A1-41C9-B30B-A3FF3F58E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26220" y="30573"/>
            <a:ext cx="3483100" cy="3483100"/>
          </a:xfrm>
          <a:prstGeom prst="ellipse">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5" name="Graphic 190">
            <a:extLst>
              <a:ext uri="{FF2B5EF4-FFF2-40B4-BE49-F238E27FC236}">
                <a16:creationId xmlns:a16="http://schemas.microsoft.com/office/drawing/2014/main" id="{00E015F5-1A99-4E40-BC3D-7707802996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90828" y="1091857"/>
            <a:ext cx="1291642" cy="429215"/>
            <a:chOff x="2504802" y="1755501"/>
            <a:chExt cx="1598829" cy="531293"/>
          </a:xfrm>
          <a:solidFill>
            <a:schemeClr val="bg1"/>
          </a:solidFill>
        </p:grpSpPr>
        <p:sp>
          <p:nvSpPr>
            <p:cNvPr id="56" name="Freeform: Shape 55">
              <a:extLst>
                <a:ext uri="{FF2B5EF4-FFF2-40B4-BE49-F238E27FC236}">
                  <a16:creationId xmlns:a16="http://schemas.microsoft.com/office/drawing/2014/main" id="{3FE6F571-2BB7-46DA-A3D9-B32ADDC16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A905CC16-753C-4B9F-B3E2-C456795AE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a:p>
          </p:txBody>
        </p:sp>
      </p:grpSp>
      <p:pic>
        <p:nvPicPr>
          <p:cNvPr id="6" name="Afbeelding 5" descr="Afbeelding met tekst, whiteboard&#10;&#10;Automatisch gegenereerde beschrijving">
            <a:extLst>
              <a:ext uri="{FF2B5EF4-FFF2-40B4-BE49-F238E27FC236}">
                <a16:creationId xmlns:a16="http://schemas.microsoft.com/office/drawing/2014/main" id="{197B6B67-524E-486E-96DB-E594C9A0EFF0}"/>
              </a:ext>
            </a:extLst>
          </p:cNvPr>
          <p:cNvPicPr>
            <a:picLocks noChangeAspect="1"/>
          </p:cNvPicPr>
          <p:nvPr/>
        </p:nvPicPr>
        <p:blipFill rotWithShape="1">
          <a:blip r:embed="rId5">
            <a:extLst>
              <a:ext uri="{28A0092B-C50C-407E-A947-70E740481C1C}">
                <a14:useLocalDpi xmlns:a14="http://schemas.microsoft.com/office/drawing/2010/main" val="0"/>
              </a:ext>
            </a:extLst>
          </a:blip>
          <a:srcRect r="25001" b="2"/>
          <a:stretch/>
        </p:blipFill>
        <p:spPr>
          <a:xfrm rot="5400000">
            <a:off x="2671971" y="639365"/>
            <a:ext cx="2301027" cy="2301013"/>
          </a:xfrm>
          <a:prstGeom prst="rect">
            <a:avLst/>
          </a:prstGeom>
        </p:spPr>
      </p:pic>
      <p:sp>
        <p:nvSpPr>
          <p:cNvPr id="59" name="Oval 58">
            <a:extLst>
              <a:ext uri="{FF2B5EF4-FFF2-40B4-BE49-F238E27FC236}">
                <a16:creationId xmlns:a16="http://schemas.microsoft.com/office/drawing/2014/main" id="{FFFEB18F-F81F-4CED-BE64-EB888A77C3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093" y="3195231"/>
            <a:ext cx="3281677" cy="3281677"/>
          </a:xfrm>
          <a:prstGeom prst="ellipse">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ijdelijke aanduiding voor inhoud 3">
            <a:extLst>
              <a:ext uri="{FF2B5EF4-FFF2-40B4-BE49-F238E27FC236}">
                <a16:creationId xmlns:a16="http://schemas.microsoft.com/office/drawing/2014/main" id="{599E6D48-8136-4B9E-BE96-92517043C963}"/>
              </a:ext>
            </a:extLst>
          </p:cNvPr>
          <p:cNvPicPr>
            <a:picLocks noChangeAspect="1"/>
          </p:cNvPicPr>
          <p:nvPr/>
        </p:nvPicPr>
        <p:blipFill rotWithShape="1">
          <a:blip r:embed="rId6">
            <a:extLst>
              <a:ext uri="{28A0092B-C50C-407E-A947-70E740481C1C}">
                <a14:useLocalDpi xmlns:a14="http://schemas.microsoft.com/office/drawing/2010/main" val="0"/>
              </a:ext>
            </a:extLst>
          </a:blip>
          <a:srcRect r="33610" b="-2"/>
          <a:stretch/>
        </p:blipFill>
        <p:spPr>
          <a:xfrm rot="5400000">
            <a:off x="1152271" y="3781433"/>
            <a:ext cx="1899219" cy="2145569"/>
          </a:xfrm>
          <a:prstGeom prst="rect">
            <a:avLst/>
          </a:prstGeom>
        </p:spPr>
      </p:pic>
      <p:grpSp>
        <p:nvGrpSpPr>
          <p:cNvPr id="61" name="Graphic 4">
            <a:extLst>
              <a:ext uri="{FF2B5EF4-FFF2-40B4-BE49-F238E27FC236}">
                <a16:creationId xmlns:a16="http://schemas.microsoft.com/office/drawing/2014/main" id="{A04977CB-3825-471A-A590-C57F8C3503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997585" y="3139252"/>
            <a:ext cx="1330536" cy="1330521"/>
            <a:chOff x="5734037" y="3067039"/>
            <a:chExt cx="724483" cy="724489"/>
          </a:xfrm>
          <a:solidFill>
            <a:schemeClr val="bg1"/>
          </a:solidFill>
        </p:grpSpPr>
        <p:sp>
          <p:nvSpPr>
            <p:cNvPr id="62" name="Freeform: Shape 61">
              <a:extLst>
                <a:ext uri="{FF2B5EF4-FFF2-40B4-BE49-F238E27FC236}">
                  <a16:creationId xmlns:a16="http://schemas.microsoft.com/office/drawing/2014/main" id="{2B4B4814-3BFD-418E-B5B6-9DC3E0023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6B775DC1-0C03-424C-81DD-0B63736424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9DA07F5D-1F32-483C-8A98-9849D780DE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37A913DD-4597-42B1-9728-4127E83A83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009FBB02-BC59-4864-8DBC-B2B2BD52B3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6BD87CAE-98EF-4EA4-B739-3304AB75B5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1A313AD8-2CA9-4181-84FF-A4EA106FB0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90E1FD27-6078-4DDB-85A5-EF32823635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8B87154F-1C33-4D96-AD0F-41A911079A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59F7C24D-DA96-4B69-9D48-11ED659814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A1CC3BFF-8D2C-4191-AA89-4B5F07B595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030851AC-DB18-4C88-A8A2-449F772E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DA0FBDE6-61C6-4EAD-BEF2-895D802FB9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AA861D3C-5355-4A4A-A875-EC40751A7D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998E573C-00D7-4371-9CE5-C72044BCA0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4B74B55B-C24A-4F7B-80B0-59E86E989B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361FF18D-542A-4DA3-B579-046996571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B5CD3040-DA11-4096-9ECA-0547EB296B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8DBF68E6-70DC-4C9B-9E36-54DADF5D8D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11A82FA5-7042-42C0-82C9-8068C36A68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2F1F1E10-43A7-49C1-9611-E52FB1BF5C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E350A35C-3618-4456-8580-7687EDA435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F4013BD1-ADEE-4116-8B16-8C5FB3B015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D41350A0-245D-42A9-911D-82D77BC3DC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18734813-52CA-4809-A0E0-348308DC47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E626E127-926A-4623-B87E-6944AA8F44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DADDE53E-0E40-4853-BCF0-9B152D6A4C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C13F1249-54EA-428F-AE2E-A0579B409F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952C80D7-048D-4658-A5FE-B698CC4E42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4A82C20A-8FDC-4735-9608-AD288081F1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EFB7CA94-32F3-403F-9F2B-1E2F701EE5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1066606C-4588-4163-AD08-3AC140409A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B8565D18-023F-46E0-B825-199BFEAD6B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6F96FBB7-2ED0-47E0-9016-421EC9D3D8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7CFFB9F2-9F7C-43A4-A9E6-1EE70C00B7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0421F39C-6A35-4CF1-8E72-2A897C1F8F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ADA5561C-BFBA-4EA2-8A59-2910A2CDF8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B9F79817-A1A8-459C-A1DA-1639CC4EF1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730C5931-2980-4D21-A6AF-33BBB2B4A5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6130F5F5-6F7C-41EE-8CBB-1D0839C6FC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6671993A-EC69-4341-90B1-F23F6EA5A0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D56C4EAD-EE30-43C6-99BC-D4CB4EE9E4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00981292-8C2D-477F-BFC1-A0C971DE42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5EB673EB-AAA5-41CD-BD9E-19C05381C9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BF0F0673-73C3-44AE-9E98-EE65ADB27C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0908B8D8-11C7-4C6B-9642-2AAD37E24A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FF2F92D7-98B0-4E76-B8C6-AADDDBFCC6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5EC8DDD7-9501-4B67-9C31-6D5930A2B8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57BD5C40-C542-47FD-9C2B-EE136CB979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D4CE941A-9B71-4C39-B230-20A18D89BA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3718F172-45D8-46D9-A359-D8A51BE649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151EDA59-37F4-47C4-9579-A4EE161561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FCF25555-9B27-45F5-BDE8-EC65FC7B9D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E18D4CBF-5079-4BCF-996F-48C5BD1DC8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599F779A-FDDF-4E15-A19E-D734C95A57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98510558-1546-41C7-819E-0C4056E542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B371F762-3D9D-459C-AC86-3183843A44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CDECEFE0-53BB-47FB-97D7-AE0B0E3198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3D7521B5-463A-40A3-BE61-B1CAE3307E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6A3596C1-0483-4496-8755-DB608479D6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89261538-C799-4246-B1B3-B3F5B09A08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7FDE36D9-78E7-44D9-BC0F-1BAFDE5B33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DB9D93E5-4ECA-4C24-9FF6-AC81334279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A4C35E97-1F66-4BFD-AE92-7EBC84F1DD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C6BF299A-A3D1-430D-80FF-B080C6FC6E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9E7CF736-D3DE-4C5E-AA1F-DC4C8AA3AF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D396DF6B-432E-4903-B1AA-D3531FF8AB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1ECDFD65-3965-4589-A4C2-16510946FF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CA8C54E5-84FF-4F13-AA46-FED8E8DADB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BECA2236-A9B4-439E-9BAB-56AE965F68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E9441778-3D1A-4F75-A5A1-7214DAFB14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9B9AA094-8F15-4A0C-AA38-346BD5DDC8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119958CA-594A-4498-84BE-F61BFC580B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FDFCE354-2B72-4480-97DE-E882906FDF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BC973E6C-6BC5-4FF1-8ECA-8615973121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D64FCB3C-7129-40FC-B584-150E5E62F2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E211C60F-B3FE-47DD-BD11-D331736344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0D3EA065-68A6-4DD0-99BA-645480D4A4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2B6AC294-B9BA-4C59-B08A-53548D610A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95F31034-2EF3-4F10-85B8-454316F2B9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AA87A0E7-AF0B-4A66-AFF6-689E7D3883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0D8E5EAF-B0C7-4E80-92EF-0209B4FE75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FAA01C3F-AD71-4F07-8664-8213099482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A30EC962-F7C8-4F17-A8EB-8EC64ADEFB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FA0DA527-FFEF-4AB6-B38F-FDF228D5B4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FAB5776C-CF29-46E0-9A73-03A318AE69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45572D84-640D-47CC-A862-6DCF1A73E6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0F9CD199-6195-4F64-9E22-94AD9D7600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35BC72FF-17EE-425A-B62A-2E024A6D70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26F3AB89-E7FF-4C05-9243-32DF9B4DF6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DABD659D-3754-4F63-9C8D-54AB1549E8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C9DF2EF3-55C8-4745-9F55-24B60215DD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154" name="Freeform: Shape 153">
              <a:extLst>
                <a:ext uri="{FF2B5EF4-FFF2-40B4-BE49-F238E27FC236}">
                  <a16:creationId xmlns:a16="http://schemas.microsoft.com/office/drawing/2014/main" id="{13C67022-CC78-4114-891A-C34637A613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55" name="Freeform: Shape 154">
              <a:extLst>
                <a:ext uri="{FF2B5EF4-FFF2-40B4-BE49-F238E27FC236}">
                  <a16:creationId xmlns:a16="http://schemas.microsoft.com/office/drawing/2014/main" id="{A0F93252-C331-4CBB-B4F8-6B12B3903D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7F4537F3-EDF5-4626-AFBE-4488E0140C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57" name="Freeform: Shape 156">
              <a:extLst>
                <a:ext uri="{FF2B5EF4-FFF2-40B4-BE49-F238E27FC236}">
                  <a16:creationId xmlns:a16="http://schemas.microsoft.com/office/drawing/2014/main" id="{3848604B-6F7A-4A76-96F8-6B7BE1FE81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58" name="Freeform: Shape 157">
              <a:extLst>
                <a:ext uri="{FF2B5EF4-FFF2-40B4-BE49-F238E27FC236}">
                  <a16:creationId xmlns:a16="http://schemas.microsoft.com/office/drawing/2014/main" id="{73D47B0C-A018-4B2C-898B-2391FC845D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id="{03DD4A89-CBC7-4BEE-AF16-D76807C080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E63C3831-F632-40D9-84E9-FEDA73C6B5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id="{5D39FEFA-CF2D-47D2-A180-417199AE87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987F2FB4-CAFE-4018-A06E-5BAB572FF7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9C990CED-1FA9-4850-8469-1460027704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4" name="Freeform: Shape 163">
              <a:extLst>
                <a:ext uri="{FF2B5EF4-FFF2-40B4-BE49-F238E27FC236}">
                  <a16:creationId xmlns:a16="http://schemas.microsoft.com/office/drawing/2014/main" id="{95BF6636-258D-497B-ABBF-1813F114B4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id="{27D9B40C-72EA-4EFC-B711-9F7828061E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id="{454702A9-BABD-4005-8B4D-991D3CFBE3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1E860B77-3AB6-46A1-9CE3-37D976AF4C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id="{292ABAA7-B221-4C32-8F87-ABBAE21ADA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9" name="Freeform: Shape 168">
              <a:extLst>
                <a:ext uri="{FF2B5EF4-FFF2-40B4-BE49-F238E27FC236}">
                  <a16:creationId xmlns:a16="http://schemas.microsoft.com/office/drawing/2014/main" id="{81D416EA-36C9-4DC6-A012-0C0F3FDF73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0" name="Freeform: Shape 169">
              <a:extLst>
                <a:ext uri="{FF2B5EF4-FFF2-40B4-BE49-F238E27FC236}">
                  <a16:creationId xmlns:a16="http://schemas.microsoft.com/office/drawing/2014/main" id="{A7F4DF81-59CD-4438-AA36-8F1BCCF97A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id="{77C64A27-32D1-40C4-B94F-1093B6DE69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4797AB82-41AF-4856-AFC1-222C6DBC7B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3" name="Freeform: Shape 172">
              <a:extLst>
                <a:ext uri="{FF2B5EF4-FFF2-40B4-BE49-F238E27FC236}">
                  <a16:creationId xmlns:a16="http://schemas.microsoft.com/office/drawing/2014/main" id="{80C1D340-365C-4212-A0FE-D7D06095B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4" name="Freeform: Shape 173">
              <a:extLst>
                <a:ext uri="{FF2B5EF4-FFF2-40B4-BE49-F238E27FC236}">
                  <a16:creationId xmlns:a16="http://schemas.microsoft.com/office/drawing/2014/main" id="{3493915A-115F-4720-86A4-853B732307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id="{2B7C4C77-1BED-4D31-8452-96E6F6B2A4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6" name="Freeform: Shape 175">
              <a:extLst>
                <a:ext uri="{FF2B5EF4-FFF2-40B4-BE49-F238E27FC236}">
                  <a16:creationId xmlns:a16="http://schemas.microsoft.com/office/drawing/2014/main" id="{98B04703-29C2-4A3B-AF19-7434D788E0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7" name="Freeform: Shape 176">
              <a:extLst>
                <a:ext uri="{FF2B5EF4-FFF2-40B4-BE49-F238E27FC236}">
                  <a16:creationId xmlns:a16="http://schemas.microsoft.com/office/drawing/2014/main" id="{6557C845-906D-43D8-92DE-72EF460687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8" name="Freeform: Shape 177">
              <a:extLst>
                <a:ext uri="{FF2B5EF4-FFF2-40B4-BE49-F238E27FC236}">
                  <a16:creationId xmlns:a16="http://schemas.microsoft.com/office/drawing/2014/main" id="{55858061-043C-4334-BFCE-D9F77366A6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id="{5B825429-701A-43D0-83FA-2AF61D8426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id="{A633109C-AACA-40CF-B41E-488FD48841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F7558F3F-5D90-45F4-AA12-07ED3A5192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id="{451DD258-CE67-424A-BF5B-AFFA82B56B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id="{4400BE62-7130-4D75-B3AB-AA78B0224C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4" name="Freeform: Shape 183">
              <a:extLst>
                <a:ext uri="{FF2B5EF4-FFF2-40B4-BE49-F238E27FC236}">
                  <a16:creationId xmlns:a16="http://schemas.microsoft.com/office/drawing/2014/main" id="{22DE0A40-C470-4BF2-86BE-950D01B0CE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5" name="Freeform: Shape 184">
              <a:extLst>
                <a:ext uri="{FF2B5EF4-FFF2-40B4-BE49-F238E27FC236}">
                  <a16:creationId xmlns:a16="http://schemas.microsoft.com/office/drawing/2014/main" id="{FD0A8776-E748-4D71-999B-FF5213CB4F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6" name="Freeform: Shape 185">
              <a:extLst>
                <a:ext uri="{FF2B5EF4-FFF2-40B4-BE49-F238E27FC236}">
                  <a16:creationId xmlns:a16="http://schemas.microsoft.com/office/drawing/2014/main" id="{9868C751-1379-453B-AC78-C61BCDFD7C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7" name="Freeform: Shape 186">
              <a:extLst>
                <a:ext uri="{FF2B5EF4-FFF2-40B4-BE49-F238E27FC236}">
                  <a16:creationId xmlns:a16="http://schemas.microsoft.com/office/drawing/2014/main" id="{AB5E0827-B184-45E4-BE8A-A6E9B4456A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8" name="Freeform: Shape 187">
              <a:extLst>
                <a:ext uri="{FF2B5EF4-FFF2-40B4-BE49-F238E27FC236}">
                  <a16:creationId xmlns:a16="http://schemas.microsoft.com/office/drawing/2014/main" id="{528E9365-B34E-471B-B5F5-7D7AA0226C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89" name="Freeform: Shape 188">
              <a:extLst>
                <a:ext uri="{FF2B5EF4-FFF2-40B4-BE49-F238E27FC236}">
                  <a16:creationId xmlns:a16="http://schemas.microsoft.com/office/drawing/2014/main" id="{E32C453C-483A-468F-8AE5-9653EE06C6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90" name="Freeform: Shape 189">
              <a:extLst>
                <a:ext uri="{FF2B5EF4-FFF2-40B4-BE49-F238E27FC236}">
                  <a16:creationId xmlns:a16="http://schemas.microsoft.com/office/drawing/2014/main" id="{8206E38D-8DBE-4126-8CAC-F737F5835F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91" name="Freeform: Shape 190">
              <a:extLst>
                <a:ext uri="{FF2B5EF4-FFF2-40B4-BE49-F238E27FC236}">
                  <a16:creationId xmlns:a16="http://schemas.microsoft.com/office/drawing/2014/main" id="{ED5D9B69-81D5-4D7D-875B-4E07EC457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92" name="Freeform: Shape 191">
              <a:extLst>
                <a:ext uri="{FF2B5EF4-FFF2-40B4-BE49-F238E27FC236}">
                  <a16:creationId xmlns:a16="http://schemas.microsoft.com/office/drawing/2014/main" id="{E5212BDC-A49B-4150-8C9A-BFD08D9E17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93" name="Freeform: Shape 192">
              <a:extLst>
                <a:ext uri="{FF2B5EF4-FFF2-40B4-BE49-F238E27FC236}">
                  <a16:creationId xmlns:a16="http://schemas.microsoft.com/office/drawing/2014/main" id="{D8A2BE4D-B38F-4C4C-A82F-FABB3DE999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94" name="Freeform: Shape 193">
              <a:extLst>
                <a:ext uri="{FF2B5EF4-FFF2-40B4-BE49-F238E27FC236}">
                  <a16:creationId xmlns:a16="http://schemas.microsoft.com/office/drawing/2014/main" id="{94EFD994-9359-4615-BFA9-DFCC942FE6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95" name="Freeform: Shape 194">
              <a:extLst>
                <a:ext uri="{FF2B5EF4-FFF2-40B4-BE49-F238E27FC236}">
                  <a16:creationId xmlns:a16="http://schemas.microsoft.com/office/drawing/2014/main" id="{4205EAC6-6E11-4106-A079-7E9F2F62CA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96" name="Freeform: Shape 195">
              <a:extLst>
                <a:ext uri="{FF2B5EF4-FFF2-40B4-BE49-F238E27FC236}">
                  <a16:creationId xmlns:a16="http://schemas.microsoft.com/office/drawing/2014/main" id="{EDDCF5F4-CA05-4922-AF4B-F9629D6F3D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97" name="Freeform: Shape 196">
              <a:extLst>
                <a:ext uri="{FF2B5EF4-FFF2-40B4-BE49-F238E27FC236}">
                  <a16:creationId xmlns:a16="http://schemas.microsoft.com/office/drawing/2014/main" id="{09113CF3-AB25-42A2-8DE0-735C1F40C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198" name="Freeform: Shape 197">
              <a:extLst>
                <a:ext uri="{FF2B5EF4-FFF2-40B4-BE49-F238E27FC236}">
                  <a16:creationId xmlns:a16="http://schemas.microsoft.com/office/drawing/2014/main" id="{FB5092A3-B3FA-4AC8-82C3-FA386B8480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99" name="Freeform: Shape 198">
              <a:extLst>
                <a:ext uri="{FF2B5EF4-FFF2-40B4-BE49-F238E27FC236}">
                  <a16:creationId xmlns:a16="http://schemas.microsoft.com/office/drawing/2014/main" id="{08F8F5D2-8958-4ED5-94E8-B4AB9F4420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200" name="Freeform: Shape 199">
              <a:extLst>
                <a:ext uri="{FF2B5EF4-FFF2-40B4-BE49-F238E27FC236}">
                  <a16:creationId xmlns:a16="http://schemas.microsoft.com/office/drawing/2014/main" id="{87D2E7CC-7DFE-42C8-9E78-44777D7B9C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01" name="Freeform: Shape 200">
              <a:extLst>
                <a:ext uri="{FF2B5EF4-FFF2-40B4-BE49-F238E27FC236}">
                  <a16:creationId xmlns:a16="http://schemas.microsoft.com/office/drawing/2014/main" id="{6E57A90F-A41A-4C97-8EA3-ADD911EDD7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02" name="Freeform: Shape 201">
              <a:extLst>
                <a:ext uri="{FF2B5EF4-FFF2-40B4-BE49-F238E27FC236}">
                  <a16:creationId xmlns:a16="http://schemas.microsoft.com/office/drawing/2014/main" id="{B9C217A0-4087-4422-8635-C74D0B13AF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03" name="Freeform: Shape 202">
              <a:extLst>
                <a:ext uri="{FF2B5EF4-FFF2-40B4-BE49-F238E27FC236}">
                  <a16:creationId xmlns:a16="http://schemas.microsoft.com/office/drawing/2014/main" id="{9C0E89CF-75CB-4D42-9E44-ADF284D84F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04" name="Freeform: Shape 203">
              <a:extLst>
                <a:ext uri="{FF2B5EF4-FFF2-40B4-BE49-F238E27FC236}">
                  <a16:creationId xmlns:a16="http://schemas.microsoft.com/office/drawing/2014/main" id="{5564F9F3-0D82-4874-9440-38F3AF9175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05" name="Freeform: Shape 204">
              <a:extLst>
                <a:ext uri="{FF2B5EF4-FFF2-40B4-BE49-F238E27FC236}">
                  <a16:creationId xmlns:a16="http://schemas.microsoft.com/office/drawing/2014/main" id="{8E318789-20ED-497A-AFEB-3280B07AB5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06" name="Freeform: Shape 205">
              <a:extLst>
                <a:ext uri="{FF2B5EF4-FFF2-40B4-BE49-F238E27FC236}">
                  <a16:creationId xmlns:a16="http://schemas.microsoft.com/office/drawing/2014/main" id="{F2256C04-2807-49A4-93C3-95542421D5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207" name="Freeform: Shape 206">
              <a:extLst>
                <a:ext uri="{FF2B5EF4-FFF2-40B4-BE49-F238E27FC236}">
                  <a16:creationId xmlns:a16="http://schemas.microsoft.com/office/drawing/2014/main" id="{14FBD6ED-2E68-4F38-BF88-DC75DAECAF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08" name="Freeform: Shape 207">
              <a:extLst>
                <a:ext uri="{FF2B5EF4-FFF2-40B4-BE49-F238E27FC236}">
                  <a16:creationId xmlns:a16="http://schemas.microsoft.com/office/drawing/2014/main" id="{AF7BF2B0-9477-4227-9CDB-98E8AF7C1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09" name="Freeform: Shape 208">
              <a:extLst>
                <a:ext uri="{FF2B5EF4-FFF2-40B4-BE49-F238E27FC236}">
                  <a16:creationId xmlns:a16="http://schemas.microsoft.com/office/drawing/2014/main" id="{7B6B9DAA-B992-45AD-A992-9CDFB41B94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10" name="Freeform: Shape 209">
              <a:extLst>
                <a:ext uri="{FF2B5EF4-FFF2-40B4-BE49-F238E27FC236}">
                  <a16:creationId xmlns:a16="http://schemas.microsoft.com/office/drawing/2014/main" id="{8DE418D1-D67F-4FD8-BA49-CC986A7127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1" name="Freeform: Shape 210">
              <a:extLst>
                <a:ext uri="{FF2B5EF4-FFF2-40B4-BE49-F238E27FC236}">
                  <a16:creationId xmlns:a16="http://schemas.microsoft.com/office/drawing/2014/main" id="{39AB1E1F-243A-489C-8753-69078993E9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12" name="Freeform: Shape 211">
              <a:extLst>
                <a:ext uri="{FF2B5EF4-FFF2-40B4-BE49-F238E27FC236}">
                  <a16:creationId xmlns:a16="http://schemas.microsoft.com/office/drawing/2014/main" id="{F5E4BFF9-A8A8-4B08-AC59-228B81E02A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3" name="Freeform: Shape 212">
              <a:extLst>
                <a:ext uri="{FF2B5EF4-FFF2-40B4-BE49-F238E27FC236}">
                  <a16:creationId xmlns:a16="http://schemas.microsoft.com/office/drawing/2014/main" id="{D3D80DFA-96DF-4CD6-B136-557368FF36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4" name="Freeform: Shape 213">
              <a:extLst>
                <a:ext uri="{FF2B5EF4-FFF2-40B4-BE49-F238E27FC236}">
                  <a16:creationId xmlns:a16="http://schemas.microsoft.com/office/drawing/2014/main" id="{1ED3E86E-8BEE-463D-A646-180ABD21F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5" name="Freeform: Shape 214">
              <a:extLst>
                <a:ext uri="{FF2B5EF4-FFF2-40B4-BE49-F238E27FC236}">
                  <a16:creationId xmlns:a16="http://schemas.microsoft.com/office/drawing/2014/main" id="{ADD483A5-049C-4EBA-B2D1-9101179038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16" name="Freeform: Shape 215">
              <a:extLst>
                <a:ext uri="{FF2B5EF4-FFF2-40B4-BE49-F238E27FC236}">
                  <a16:creationId xmlns:a16="http://schemas.microsoft.com/office/drawing/2014/main" id="{1116FEF0-D89A-43D8-B160-04E86A39F6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7" name="Freeform: Shape 216">
              <a:extLst>
                <a:ext uri="{FF2B5EF4-FFF2-40B4-BE49-F238E27FC236}">
                  <a16:creationId xmlns:a16="http://schemas.microsoft.com/office/drawing/2014/main" id="{517D6EEA-1BB1-4EC1-87B7-2CAFBE348A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18" name="Freeform: Shape 217">
              <a:extLst>
                <a:ext uri="{FF2B5EF4-FFF2-40B4-BE49-F238E27FC236}">
                  <a16:creationId xmlns:a16="http://schemas.microsoft.com/office/drawing/2014/main" id="{2EBD1224-D8F1-4976-BE1F-B4ABB071AD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9" name="Freeform: Shape 218">
              <a:extLst>
                <a:ext uri="{FF2B5EF4-FFF2-40B4-BE49-F238E27FC236}">
                  <a16:creationId xmlns:a16="http://schemas.microsoft.com/office/drawing/2014/main" id="{DEBB9B87-CACC-4819-BEFA-C8A0C1AF2A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0" name="Freeform: Shape 219">
              <a:extLst>
                <a:ext uri="{FF2B5EF4-FFF2-40B4-BE49-F238E27FC236}">
                  <a16:creationId xmlns:a16="http://schemas.microsoft.com/office/drawing/2014/main" id="{5259DF1F-DEAD-492D-AFEE-BA7BB1A7E0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1" name="Freeform: Shape 220">
              <a:extLst>
                <a:ext uri="{FF2B5EF4-FFF2-40B4-BE49-F238E27FC236}">
                  <a16:creationId xmlns:a16="http://schemas.microsoft.com/office/drawing/2014/main" id="{D3573A36-F1A6-4532-829C-AE49B7CE27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22" name="Freeform: Shape 221">
              <a:extLst>
                <a:ext uri="{FF2B5EF4-FFF2-40B4-BE49-F238E27FC236}">
                  <a16:creationId xmlns:a16="http://schemas.microsoft.com/office/drawing/2014/main" id="{F1A8D26A-350C-45FE-AA87-4AC5C0568B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3" name="Freeform: Shape 222">
              <a:extLst>
                <a:ext uri="{FF2B5EF4-FFF2-40B4-BE49-F238E27FC236}">
                  <a16:creationId xmlns:a16="http://schemas.microsoft.com/office/drawing/2014/main" id="{5044A982-3E0F-4D17-9104-27E2D2D2F4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24" name="Freeform: Shape 223">
              <a:extLst>
                <a:ext uri="{FF2B5EF4-FFF2-40B4-BE49-F238E27FC236}">
                  <a16:creationId xmlns:a16="http://schemas.microsoft.com/office/drawing/2014/main" id="{68EB580A-7544-41A1-AE10-5C52B00FBD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5" name="Freeform: Shape 224">
              <a:extLst>
                <a:ext uri="{FF2B5EF4-FFF2-40B4-BE49-F238E27FC236}">
                  <a16:creationId xmlns:a16="http://schemas.microsoft.com/office/drawing/2014/main" id="{65DBF4F2-4158-4DA7-AF14-7F9DDF07BF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6" name="Freeform: Shape 225">
              <a:extLst>
                <a:ext uri="{FF2B5EF4-FFF2-40B4-BE49-F238E27FC236}">
                  <a16:creationId xmlns:a16="http://schemas.microsoft.com/office/drawing/2014/main" id="{F43513B1-0D48-4482-AA4E-2046DE5854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7" name="Freeform: Shape 226">
              <a:extLst>
                <a:ext uri="{FF2B5EF4-FFF2-40B4-BE49-F238E27FC236}">
                  <a16:creationId xmlns:a16="http://schemas.microsoft.com/office/drawing/2014/main" id="{AC04BF60-8F64-4663-A8B4-D8BC1943B8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28" name="Freeform: Shape 227">
              <a:extLst>
                <a:ext uri="{FF2B5EF4-FFF2-40B4-BE49-F238E27FC236}">
                  <a16:creationId xmlns:a16="http://schemas.microsoft.com/office/drawing/2014/main" id="{1B9A4999-4058-4260-B3D7-A8B6C1361B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9" name="Freeform: Shape 228">
              <a:extLst>
                <a:ext uri="{FF2B5EF4-FFF2-40B4-BE49-F238E27FC236}">
                  <a16:creationId xmlns:a16="http://schemas.microsoft.com/office/drawing/2014/main" id="{99FCBE72-DC7B-42FD-B59A-E1714802EA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30" name="Freeform: Shape 229">
              <a:extLst>
                <a:ext uri="{FF2B5EF4-FFF2-40B4-BE49-F238E27FC236}">
                  <a16:creationId xmlns:a16="http://schemas.microsoft.com/office/drawing/2014/main" id="{2FC3A23A-4EDB-4DD4-B293-746E0255AD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grpSp>
      <p:sp>
        <p:nvSpPr>
          <p:cNvPr id="10" name="Content Placeholder 9">
            <a:extLst>
              <a:ext uri="{FF2B5EF4-FFF2-40B4-BE49-F238E27FC236}">
                <a16:creationId xmlns:a16="http://schemas.microsoft.com/office/drawing/2014/main" id="{12D37F48-9D99-45DF-8F12-C9C6B1DEE05A}"/>
              </a:ext>
            </a:extLst>
          </p:cNvPr>
          <p:cNvSpPr>
            <a:spLocks noGrp="1"/>
          </p:cNvSpPr>
          <p:nvPr>
            <p:ph idx="1"/>
          </p:nvPr>
        </p:nvSpPr>
        <p:spPr>
          <a:xfrm>
            <a:off x="6477270" y="2212459"/>
            <a:ext cx="4974771" cy="3810301"/>
          </a:xfrm>
        </p:spPr>
        <p:txBody>
          <a:bodyPr anchor="t">
            <a:normAutofit/>
          </a:bodyPr>
          <a:lstStyle/>
          <a:p>
            <a:r>
              <a:rPr lang="en-US">
                <a:solidFill>
                  <a:schemeClr val="bg1"/>
                </a:solidFill>
              </a:rPr>
              <a:t>Life size </a:t>
            </a:r>
            <a:r>
              <a:rPr lang="en-US" err="1">
                <a:solidFill>
                  <a:schemeClr val="bg1"/>
                </a:solidFill>
              </a:rPr>
              <a:t>Gloeilamp</a:t>
            </a:r>
            <a:endParaRPr lang="en-US">
              <a:solidFill>
                <a:schemeClr val="bg1"/>
              </a:solidFill>
            </a:endParaRPr>
          </a:p>
          <a:p>
            <a:pPr marL="0" indent="0">
              <a:buNone/>
            </a:pPr>
            <a:endParaRPr lang="en-US">
              <a:solidFill>
                <a:schemeClr val="bg1"/>
              </a:solidFill>
            </a:endParaRPr>
          </a:p>
          <a:p>
            <a:r>
              <a:rPr lang="en-US" err="1">
                <a:solidFill>
                  <a:schemeClr val="bg1"/>
                </a:solidFill>
              </a:rPr>
              <a:t>Paddestoel</a:t>
            </a:r>
            <a:r>
              <a:rPr lang="en-US">
                <a:solidFill>
                  <a:schemeClr val="bg1"/>
                </a:solidFill>
              </a:rPr>
              <a:t> met </a:t>
            </a:r>
            <a:r>
              <a:rPr lang="en-US" err="1">
                <a:solidFill>
                  <a:schemeClr val="bg1"/>
                </a:solidFill>
              </a:rPr>
              <a:t>zonnepanelen</a:t>
            </a:r>
            <a:endParaRPr lang="en-US">
              <a:solidFill>
                <a:schemeClr val="bg1"/>
              </a:solidFill>
            </a:endParaRPr>
          </a:p>
          <a:p>
            <a:endParaRPr lang="en-US">
              <a:solidFill>
                <a:schemeClr val="bg1"/>
              </a:solidFill>
            </a:endParaRPr>
          </a:p>
          <a:p>
            <a:r>
              <a:rPr lang="en-US">
                <a:solidFill>
                  <a:schemeClr val="bg1"/>
                </a:solidFill>
              </a:rPr>
              <a:t>Boom </a:t>
            </a:r>
            <a:r>
              <a:rPr lang="en-US" err="1">
                <a:solidFill>
                  <a:schemeClr val="bg1"/>
                </a:solidFill>
              </a:rPr>
              <a:t>lichtgevende</a:t>
            </a:r>
            <a:r>
              <a:rPr lang="en-US">
                <a:solidFill>
                  <a:schemeClr val="bg1"/>
                </a:solidFill>
              </a:rPr>
              <a:t> </a:t>
            </a:r>
            <a:r>
              <a:rPr lang="en-US" err="1">
                <a:solidFill>
                  <a:schemeClr val="bg1"/>
                </a:solidFill>
              </a:rPr>
              <a:t>bol</a:t>
            </a:r>
            <a:r>
              <a:rPr lang="en-US">
                <a:solidFill>
                  <a:schemeClr val="bg1"/>
                </a:solidFill>
              </a:rPr>
              <a:t> </a:t>
            </a:r>
            <a:r>
              <a:rPr lang="en-US" err="1">
                <a:solidFill>
                  <a:schemeClr val="bg1"/>
                </a:solidFill>
              </a:rPr>
              <a:t>en</a:t>
            </a:r>
            <a:r>
              <a:rPr lang="en-US">
                <a:solidFill>
                  <a:schemeClr val="bg1"/>
                </a:solidFill>
              </a:rPr>
              <a:t> </a:t>
            </a:r>
            <a:r>
              <a:rPr lang="en-US" err="1">
                <a:solidFill>
                  <a:schemeClr val="bg1"/>
                </a:solidFill>
              </a:rPr>
              <a:t>mos</a:t>
            </a:r>
            <a:endParaRPr lang="en-US">
              <a:solidFill>
                <a:schemeClr val="bg1"/>
              </a:solidFill>
            </a:endParaRPr>
          </a:p>
        </p:txBody>
      </p:sp>
      <p:pic>
        <p:nvPicPr>
          <p:cNvPr id="3" name="Audio 2">
            <a:hlinkClick r:id="" action="ppaction://media"/>
            <a:extLst>
              <a:ext uri="{FF2B5EF4-FFF2-40B4-BE49-F238E27FC236}">
                <a16:creationId xmlns:a16="http://schemas.microsoft.com/office/drawing/2014/main" id="{40F08525-F88B-43C7-A194-754E978D930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51534592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Tm="55505">
        <p15:prstTrans prst="crush"/>
      </p:transition>
    </mc:Choice>
    <mc:Fallback>
      <p:transition spd="slow" advTm="5550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65C76726A6FA4498A4E2239528F2A01" ma:contentTypeVersion="4" ma:contentTypeDescription="Een nieuw document maken." ma:contentTypeScope="" ma:versionID="39a9796937958c430ba1ad175d6232a6">
  <xsd:schema xmlns:xsd="http://www.w3.org/2001/XMLSchema" xmlns:xs="http://www.w3.org/2001/XMLSchema" xmlns:p="http://schemas.microsoft.com/office/2006/metadata/properties" xmlns:ns2="31777e82-96e6-41bf-a0f7-b82f62f7b04a" xmlns:ns3="9db99483-821a-4784-a909-e0d5683538c6" targetNamespace="http://schemas.microsoft.com/office/2006/metadata/properties" ma:root="true" ma:fieldsID="85f887fbc2b5979093d9db829af0398a" ns2:_="" ns3:_="">
    <xsd:import namespace="31777e82-96e6-41bf-a0f7-b82f62f7b04a"/>
    <xsd:import namespace="9db99483-821a-4784-a909-e0d5683538c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1777e82-96e6-41bf-a0f7-b82f62f7b04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db99483-821a-4784-a909-e0d5683538c6" elementFormDefault="qualified">
    <xsd:import namespace="http://schemas.microsoft.com/office/2006/documentManagement/types"/>
    <xsd:import namespace="http://schemas.microsoft.com/office/infopath/2007/PartnerControls"/>
    <xsd:element name="SharedWithUsers" ma:index="10"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5604A1F-DED2-4688-99AF-DCCC28CC59A7}"/>
</file>

<file path=customXml/itemProps2.xml><?xml version="1.0" encoding="utf-8"?>
<ds:datastoreItem xmlns:ds="http://schemas.openxmlformats.org/officeDocument/2006/customXml" ds:itemID="{FF8887C6-C9FC-4CAC-BC2E-FB166E059DA7}">
  <ds:schemaRefs>
    <ds:schemaRef ds:uri="http://purl.org/dc/elements/1.1/"/>
    <ds:schemaRef ds:uri="http://schemas.microsoft.com/office/infopath/2007/PartnerControls"/>
    <ds:schemaRef ds:uri="http://purl.org/dc/terms/"/>
    <ds:schemaRef ds:uri="http://schemas.microsoft.com/office/2006/documentManagement/types"/>
    <ds:schemaRef ds:uri="http://schemas.microsoft.com/office/2006/metadata/properties"/>
    <ds:schemaRef ds:uri="31777e82-96e6-41bf-a0f7-b82f62f7b04a"/>
    <ds:schemaRef ds:uri="http://www.w3.org/XML/1998/namespace"/>
    <ds:schemaRef ds:uri="http://purl.org/dc/dcmitype/"/>
    <ds:schemaRef ds:uri="http://schemas.openxmlformats.org/package/2006/metadata/core-properties"/>
  </ds:schemaRefs>
</ds:datastoreItem>
</file>

<file path=customXml/itemProps3.xml><?xml version="1.0" encoding="utf-8"?>
<ds:datastoreItem xmlns:ds="http://schemas.openxmlformats.org/officeDocument/2006/customXml" ds:itemID="{8871CF19-DA99-4E18-BF74-7F4C4030672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25</TotalTime>
  <Words>716</Words>
  <Application>Microsoft Office PowerPoint</Application>
  <PresentationFormat>Breedbeeld</PresentationFormat>
  <Paragraphs>66</Paragraphs>
  <Slides>11</Slides>
  <Notes>10</Notes>
  <HiddenSlides>0</HiddenSlides>
  <MMClips>12</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11</vt:i4>
      </vt:variant>
    </vt:vector>
  </HeadingPairs>
  <TitlesOfParts>
    <vt:vector size="16" baseType="lpstr">
      <vt:lpstr>Arial</vt:lpstr>
      <vt:lpstr>Calibri</vt:lpstr>
      <vt:lpstr>Calibri Light</vt:lpstr>
      <vt:lpstr>Copperplate Gothic Bold</vt:lpstr>
      <vt:lpstr>Kantoorthema</vt:lpstr>
      <vt:lpstr>Alfa Lux Arbor</vt:lpstr>
      <vt:lpstr>  Inleiding</vt:lpstr>
      <vt:lpstr>Hulpvraag</vt:lpstr>
      <vt:lpstr>Onderzoeksomgeving</vt:lpstr>
      <vt:lpstr>Masterclasses</vt:lpstr>
      <vt:lpstr>PowerPoint-presentatie</vt:lpstr>
      <vt:lpstr>Brainstorm sessie</vt:lpstr>
      <vt:lpstr>Schetsen </vt:lpstr>
      <vt:lpstr>Ideeën</vt:lpstr>
      <vt:lpstr>Het product</vt:lpstr>
      <vt:lpstr>Alfa Lux Arbor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Daanje, Kim</dc:creator>
  <cp:lastModifiedBy>Erik Veen</cp:lastModifiedBy>
  <cp:revision>1</cp:revision>
  <dcterms:created xsi:type="dcterms:W3CDTF">2021-12-13T12:40:16Z</dcterms:created>
  <dcterms:modified xsi:type="dcterms:W3CDTF">2021-12-15T20:00:16Z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0x010100E65C76726A6FA4498A4E2239528F2A01</vt:lpwstr>
  </property>
</Properties>
</file>